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4"/>
    <a:srgbClr val="009A9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8D8D6B-0C39-4D5B-96FA-909BA7D370F6}" v="5" dt="2023-11-03T09:59:31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87" autoAdjust="0"/>
  </p:normalViewPr>
  <p:slideViewPr>
    <p:cSldViewPr snapToGrid="0">
      <p:cViewPr varScale="1">
        <p:scale>
          <a:sx n="78" d="100"/>
          <a:sy n="78" d="100"/>
        </p:scale>
        <p:origin x="10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aring" userId="4474b4a1-bc8d-46ef-a534-1e209bb27282" providerId="ADAL" clId="{C48D8D6B-0C39-4D5B-96FA-909BA7D370F6}"/>
    <pc:docChg chg="custSel delSld modSld">
      <pc:chgData name="Megan Waring" userId="4474b4a1-bc8d-46ef-a534-1e209bb27282" providerId="ADAL" clId="{C48D8D6B-0C39-4D5B-96FA-909BA7D370F6}" dt="2023-11-03T09:59:31.017" v="17" actId="1076"/>
      <pc:docMkLst>
        <pc:docMk/>
      </pc:docMkLst>
      <pc:sldChg chg="delSp modSp mod">
        <pc:chgData name="Megan Waring" userId="4474b4a1-bc8d-46ef-a534-1e209bb27282" providerId="ADAL" clId="{C48D8D6B-0C39-4D5B-96FA-909BA7D370F6}" dt="2023-10-13T15:06:43.899" v="10" actId="6549"/>
        <pc:sldMkLst>
          <pc:docMk/>
          <pc:sldMk cId="3907864862" sldId="256"/>
        </pc:sldMkLst>
        <pc:spChg chg="mod">
          <ac:chgData name="Megan Waring" userId="4474b4a1-bc8d-46ef-a534-1e209bb27282" providerId="ADAL" clId="{C48D8D6B-0C39-4D5B-96FA-909BA7D370F6}" dt="2023-10-13T15:06:43.899" v="10" actId="6549"/>
          <ac:spMkLst>
            <pc:docMk/>
            <pc:sldMk cId="3907864862" sldId="256"/>
            <ac:spMk id="49" creationId="{7E5D035E-AD26-F797-B475-A503E63A53A4}"/>
          </ac:spMkLst>
        </pc:spChg>
        <pc:picChg chg="del">
          <ac:chgData name="Megan Waring" userId="4474b4a1-bc8d-46ef-a534-1e209bb27282" providerId="ADAL" clId="{C48D8D6B-0C39-4D5B-96FA-909BA7D370F6}" dt="2023-10-13T12:52:23.696" v="3" actId="478"/>
          <ac:picMkLst>
            <pc:docMk/>
            <pc:sldMk cId="3907864862" sldId="256"/>
            <ac:picMk id="26" creationId="{CE2FC620-5D9D-9E25-F79B-876B9ED44EFB}"/>
          </ac:picMkLst>
        </pc:picChg>
      </pc:sldChg>
      <pc:sldChg chg="delSp mod">
        <pc:chgData name="Megan Waring" userId="4474b4a1-bc8d-46ef-a534-1e209bb27282" providerId="ADAL" clId="{C48D8D6B-0C39-4D5B-96FA-909BA7D370F6}" dt="2023-10-13T12:51:15.910" v="2" actId="478"/>
        <pc:sldMkLst>
          <pc:docMk/>
          <pc:sldMk cId="1574535209" sldId="257"/>
        </pc:sldMkLst>
        <pc:picChg chg="del">
          <ac:chgData name="Megan Waring" userId="4474b4a1-bc8d-46ef-a534-1e209bb27282" providerId="ADAL" clId="{C48D8D6B-0C39-4D5B-96FA-909BA7D370F6}" dt="2023-10-13T12:47:45.018" v="1" actId="478"/>
          <ac:picMkLst>
            <pc:docMk/>
            <pc:sldMk cId="1574535209" sldId="257"/>
            <ac:picMk id="48" creationId="{06A9DCD1-2C8F-B8C3-08D6-85BF45EE08E1}"/>
          </ac:picMkLst>
        </pc:picChg>
        <pc:picChg chg="del">
          <ac:chgData name="Megan Waring" userId="4474b4a1-bc8d-46ef-a534-1e209bb27282" providerId="ADAL" clId="{C48D8D6B-0C39-4D5B-96FA-909BA7D370F6}" dt="2023-10-13T12:51:15.910" v="2" actId="478"/>
          <ac:picMkLst>
            <pc:docMk/>
            <pc:sldMk cId="1574535209" sldId="257"/>
            <ac:picMk id="50" creationId="{713C5254-AEDE-35EF-0012-BC2A6F0BC0B4}"/>
          </ac:picMkLst>
        </pc:picChg>
      </pc:sldChg>
      <pc:sldChg chg="addSp delSp modSp mod">
        <pc:chgData name="Megan Waring" userId="4474b4a1-bc8d-46ef-a534-1e209bb27282" providerId="ADAL" clId="{C48D8D6B-0C39-4D5B-96FA-909BA7D370F6}" dt="2023-11-03T09:59:31.017" v="17" actId="1076"/>
        <pc:sldMkLst>
          <pc:docMk/>
          <pc:sldMk cId="87291129" sldId="258"/>
        </pc:sldMkLst>
        <pc:picChg chg="add mod">
          <ac:chgData name="Megan Waring" userId="4474b4a1-bc8d-46ef-a534-1e209bb27282" providerId="ADAL" clId="{C48D8D6B-0C39-4D5B-96FA-909BA7D370F6}" dt="2023-11-03T09:59:20.227" v="14" actId="1076"/>
          <ac:picMkLst>
            <pc:docMk/>
            <pc:sldMk cId="87291129" sldId="258"/>
            <ac:picMk id="10" creationId="{E9B6B586-366D-5ED8-B4D5-31D214FA7AD2}"/>
          </ac:picMkLst>
        </pc:picChg>
        <pc:picChg chg="add mod">
          <ac:chgData name="Megan Waring" userId="4474b4a1-bc8d-46ef-a534-1e209bb27282" providerId="ADAL" clId="{C48D8D6B-0C39-4D5B-96FA-909BA7D370F6}" dt="2023-11-03T09:59:31.017" v="17" actId="1076"/>
          <ac:picMkLst>
            <pc:docMk/>
            <pc:sldMk cId="87291129" sldId="258"/>
            <ac:picMk id="13" creationId="{77FF851A-4874-A7B8-6706-73AD8056B395}"/>
          </ac:picMkLst>
        </pc:picChg>
        <pc:picChg chg="del">
          <ac:chgData name="Megan Waring" userId="4474b4a1-bc8d-46ef-a534-1e209bb27282" providerId="ADAL" clId="{C48D8D6B-0C39-4D5B-96FA-909BA7D370F6}" dt="2023-11-03T09:59:14.109" v="11" actId="478"/>
          <ac:picMkLst>
            <pc:docMk/>
            <pc:sldMk cId="87291129" sldId="258"/>
            <ac:picMk id="17" creationId="{77DC3C95-427A-4551-92A5-A80E58B6B01A}"/>
          </ac:picMkLst>
        </pc:picChg>
        <pc:picChg chg="del">
          <ac:chgData name="Megan Waring" userId="4474b4a1-bc8d-46ef-a534-1e209bb27282" providerId="ADAL" clId="{C48D8D6B-0C39-4D5B-96FA-909BA7D370F6}" dt="2023-11-03T09:59:16.034" v="12" actId="478"/>
          <ac:picMkLst>
            <pc:docMk/>
            <pc:sldMk cId="87291129" sldId="258"/>
            <ac:picMk id="18" creationId="{B93D6645-A445-5F97-024F-5FB87749872D}"/>
          </ac:picMkLst>
        </pc:picChg>
      </pc:sldChg>
      <pc:sldChg chg="del">
        <pc:chgData name="Megan Waring" userId="4474b4a1-bc8d-46ef-a534-1e209bb27282" providerId="ADAL" clId="{C48D8D6B-0C39-4D5B-96FA-909BA7D370F6}" dt="2023-10-13T11:03:08.757" v="0" actId="47"/>
        <pc:sldMkLst>
          <pc:docMk/>
          <pc:sldMk cId="375204423" sldId="262"/>
        </pc:sldMkLst>
      </pc:sldChg>
      <pc:sldChg chg="del">
        <pc:chgData name="Megan Waring" userId="4474b4a1-bc8d-46ef-a534-1e209bb27282" providerId="ADAL" clId="{C48D8D6B-0C39-4D5B-96FA-909BA7D370F6}" dt="2023-10-13T11:03:08.757" v="0" actId="47"/>
        <pc:sldMkLst>
          <pc:docMk/>
          <pc:sldMk cId="605017161" sldId="263"/>
        </pc:sldMkLst>
      </pc:sldChg>
      <pc:sldChg chg="del">
        <pc:chgData name="Megan Waring" userId="4474b4a1-bc8d-46ef-a534-1e209bb27282" providerId="ADAL" clId="{C48D8D6B-0C39-4D5B-96FA-909BA7D370F6}" dt="2023-10-13T11:03:08.757" v="0" actId="47"/>
        <pc:sldMkLst>
          <pc:docMk/>
          <pc:sldMk cId="72815402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2.jp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D2B53C8-946E-9EC7-E529-08E5A0A9A613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7AC939-B01E-E65C-8B7E-C616C1F8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019D3A-C58A-6643-2207-DE39F8EED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BC87EB6-3A28-D8B9-5B32-F32850131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18D379-DFB5-AEFD-6B21-287B7F0170FB}"/>
              </a:ext>
            </a:extLst>
          </p:cNvPr>
          <p:cNvSpPr txBox="1"/>
          <p:nvPr/>
        </p:nvSpPr>
        <p:spPr>
          <a:xfrm>
            <a:off x="1898539" y="1183217"/>
            <a:ext cx="14993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Macaroni Cheese with Roasted Veg or Crunchy Crouton Topping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6F098-4EAE-CD1D-DEBD-984B3484F0DE}"/>
              </a:ext>
            </a:extLst>
          </p:cNvPr>
          <p:cNvSpPr txBox="1"/>
          <p:nvPr/>
        </p:nvSpPr>
        <p:spPr>
          <a:xfrm>
            <a:off x="1899141" y="2251265"/>
            <a:ext cx="14675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Vegetarian Spaghetti Bolognese with Garlic Bread &amp; Salad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1873719" y="323730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Hot Filled Baguette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1901731" y="4115351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Loaded Nachos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B829D-EA2B-70C5-B6EE-833A880F5CA8}"/>
              </a:ext>
            </a:extLst>
          </p:cNvPr>
          <p:cNvSpPr txBox="1"/>
          <p:nvPr/>
        </p:nvSpPr>
        <p:spPr>
          <a:xfrm>
            <a:off x="8017517" y="1221535"/>
            <a:ext cx="13589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Battered Fillet of Fish served with Chips, Peas &amp; Tartare Sauce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264B8-AC57-BD97-A7B6-FE4753E2704B}"/>
              </a:ext>
            </a:extLst>
          </p:cNvPr>
          <p:cNvSpPr txBox="1"/>
          <p:nvPr/>
        </p:nvSpPr>
        <p:spPr>
          <a:xfrm>
            <a:off x="3380859" y="1210230"/>
            <a:ext cx="14675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NEW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Chicken Katsu Curry with Noodles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7959981" y="3219095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Pepperoni Pizza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3403599" y="402797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Herby Tomato Pasta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91A46-2CFD-7FB2-DDC1-486AF1A9D0B6}"/>
              </a:ext>
            </a:extLst>
          </p:cNvPr>
          <p:cNvSpPr txBox="1"/>
          <p:nvPr/>
        </p:nvSpPr>
        <p:spPr>
          <a:xfrm>
            <a:off x="3393305" y="4963459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Blondie with Berries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910CF-25CF-CFD8-B1F0-815D550D37B4}"/>
              </a:ext>
            </a:extLst>
          </p:cNvPr>
          <p:cNvSpPr txBox="1"/>
          <p:nvPr/>
        </p:nvSpPr>
        <p:spPr>
          <a:xfrm>
            <a:off x="4930927" y="1276399"/>
            <a:ext cx="148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Sausage &amp; Mash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Onion Gravy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AF616-8474-2E14-12F8-37501F1D5EFB}"/>
              </a:ext>
            </a:extLst>
          </p:cNvPr>
          <p:cNvSpPr txBox="1"/>
          <p:nvPr/>
        </p:nvSpPr>
        <p:spPr>
          <a:xfrm>
            <a:off x="4963547" y="2254037"/>
            <a:ext cx="13581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Veggie Sausage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&amp; Mash with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Onion Gravy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4893448" y="3138304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&amp; Onion Panini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4882143" y="4129216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Loaded Wedges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F262C6-9C37-282D-BB19-38525478052E}"/>
              </a:ext>
            </a:extLst>
          </p:cNvPr>
          <p:cNvSpPr txBox="1"/>
          <p:nvPr/>
        </p:nvSpPr>
        <p:spPr>
          <a:xfrm>
            <a:off x="4882143" y="4910399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Apple &amp; Cherry Oaty Crumble with Custard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3735F9-41AB-B593-69C1-2926E5445BA3}"/>
              </a:ext>
            </a:extLst>
          </p:cNvPr>
          <p:cNvSpPr txBox="1"/>
          <p:nvPr/>
        </p:nvSpPr>
        <p:spPr>
          <a:xfrm>
            <a:off x="6419744" y="1255075"/>
            <a:ext cx="15136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Korma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Rice &amp;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Sambals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120740-EDC5-18B9-8E42-ACFC134C3D45}"/>
              </a:ext>
            </a:extLst>
          </p:cNvPr>
          <p:cNvSpPr txBox="1"/>
          <p:nvPr/>
        </p:nvSpPr>
        <p:spPr>
          <a:xfrm>
            <a:off x="6385045" y="2261432"/>
            <a:ext cx="15545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Sweet Potato, Chickpea &amp; Spinach Tikka with Rice &amp; Sambals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6440263" y="3156510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Jumbo Hotdog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6440263" y="4114994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Street Chicken Noodles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5D035E-AD26-F797-B475-A503E63A53A4}"/>
              </a:ext>
            </a:extLst>
          </p:cNvPr>
          <p:cNvSpPr txBox="1"/>
          <p:nvPr/>
        </p:nvSpPr>
        <p:spPr>
          <a:xfrm>
            <a:off x="6411386" y="4991190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Fruit Muffin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DD8C5A-D376-7878-5790-FD80F6E938B0}"/>
              </a:ext>
            </a:extLst>
          </p:cNvPr>
          <p:cNvSpPr txBox="1"/>
          <p:nvPr/>
        </p:nvSpPr>
        <p:spPr>
          <a:xfrm>
            <a:off x="8002943" y="2110032"/>
            <a:ext cx="13830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NEW</a:t>
            </a:r>
            <a:r>
              <a:rPr kumimoji="0" lang="en-GB" sz="105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Feta &amp; Spinach Quiche with Chips &amp; </a:t>
            </a:r>
            <a:r>
              <a:rPr lang="en-GB" sz="1050" b="1" dirty="0">
                <a:solidFill>
                  <a:schemeClr val="accent2"/>
                </a:solidFill>
                <a:latin typeface="Arial Narrow"/>
              </a:rPr>
              <a:t> 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Peas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3405751" y="3221726"/>
            <a:ext cx="150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Wrap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7959981" y="4121522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Tomato Meatball Pasta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A9B57F-C1F2-0318-40DD-4559F862D131}"/>
              </a:ext>
            </a:extLst>
          </p:cNvPr>
          <p:cNvSpPr txBox="1"/>
          <p:nvPr/>
        </p:nvSpPr>
        <p:spPr>
          <a:xfrm>
            <a:off x="7999241" y="4959973"/>
            <a:ext cx="14019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Chocolate &amp; Banana Sponge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B9EDA-A9CF-FFD9-8B0A-9C2C16759348}"/>
              </a:ext>
            </a:extLst>
          </p:cNvPr>
          <p:cNvSpPr txBox="1"/>
          <p:nvPr/>
        </p:nvSpPr>
        <p:spPr>
          <a:xfrm>
            <a:off x="3389238" y="2141506"/>
            <a:ext cx="14675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Roasted Vegetable Stir Fry with Noodles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7A3E7AE0-F14D-3F5E-33C2-91AFE0558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23" y="907113"/>
            <a:ext cx="336971" cy="3369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25070B-6870-3AD3-C9EF-E66207F42185}"/>
              </a:ext>
            </a:extLst>
          </p:cNvPr>
          <p:cNvSpPr txBox="1"/>
          <p:nvPr/>
        </p:nvSpPr>
        <p:spPr>
          <a:xfrm>
            <a:off x="1898539" y="495997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Lemon Drizzle Sponge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A2885CB-0057-9BA5-1CE6-A626E3EE0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0" y="6309599"/>
            <a:ext cx="260184" cy="2693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23E39C2-3AF2-93D8-BAE9-B3EA00F57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01" y="1027173"/>
            <a:ext cx="661681" cy="2930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136CD93-70DF-37CA-04FA-2CCCE44EC6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1" y="2006038"/>
            <a:ext cx="661681" cy="293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402C5C-59CC-70C1-D080-65C6D2C7D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27" y="2006038"/>
            <a:ext cx="661681" cy="29302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F245995-49A0-6B0B-C15C-D5A1AED3B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51" y="865625"/>
            <a:ext cx="518694" cy="378895"/>
          </a:xfrm>
          <a:prstGeom prst="rect">
            <a:avLst/>
          </a:prstGeom>
        </p:spPr>
      </p:pic>
      <p:pic>
        <p:nvPicPr>
          <p:cNvPr id="16" name="Picture 15" descr="A group of bowls of spices&#10;&#10;Description automatically generated">
            <a:extLst>
              <a:ext uri="{FF2B5EF4-FFF2-40B4-BE49-F238E27FC236}">
                <a16:creationId xmlns:a16="http://schemas.microsoft.com/office/drawing/2014/main" id="{39EE12A9-FCF5-7C38-E496-AE8308318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68" y="880713"/>
            <a:ext cx="463759" cy="401367"/>
          </a:xfrm>
          <a:prstGeom prst="rect">
            <a:avLst/>
          </a:prstGeom>
        </p:spPr>
      </p:pic>
      <p:pic>
        <p:nvPicPr>
          <p:cNvPr id="17" name="Picture 16" descr="A group of bowls of spices&#10;&#10;Description automatically generated">
            <a:extLst>
              <a:ext uri="{FF2B5EF4-FFF2-40B4-BE49-F238E27FC236}">
                <a16:creationId xmlns:a16="http://schemas.microsoft.com/office/drawing/2014/main" id="{638C5126-1498-C76F-04D0-FB81711972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68" y="1889030"/>
            <a:ext cx="463759" cy="401367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A0ECC8C0-5517-9113-77D9-2F53BC2C3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59" y="2050503"/>
            <a:ext cx="283545" cy="272874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FCE06A17-84D9-B2EC-2A67-BF95328389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56" y="2073175"/>
            <a:ext cx="283545" cy="272874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678E518E-0693-30E4-8AD0-4483690993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03" y="4304771"/>
            <a:ext cx="283545" cy="2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6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52ED105-CBF5-7870-27F7-0AEBF92255E3}"/>
              </a:ext>
            </a:extLst>
          </p:cNvPr>
          <p:cNvGrpSpPr/>
          <p:nvPr/>
        </p:nvGrpSpPr>
        <p:grpSpPr>
          <a:xfrm>
            <a:off x="0" y="2255"/>
            <a:ext cx="9906000" cy="6860480"/>
            <a:chOff x="0" y="-2480"/>
            <a:chExt cx="9906000" cy="6860480"/>
          </a:xfrm>
        </p:grpSpPr>
        <p:pic>
          <p:nvPicPr>
            <p:cNvPr id="20" name="Picture 19" descr="Calendar&#10;&#10;Description automatically generated">
              <a:extLst>
                <a:ext uri="{FF2B5EF4-FFF2-40B4-BE49-F238E27FC236}">
                  <a16:creationId xmlns:a16="http://schemas.microsoft.com/office/drawing/2014/main" id="{5D207E8C-EE58-EFFB-4027-95D2236A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480"/>
              <a:ext cx="9906000" cy="686048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B039DAB-6722-D1FB-5EB9-48E69E2DF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FCC82D5-5C65-CCC1-2F16-E2D26ACE8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18D379-DFB5-AEFD-6B21-287B7F0170FB}"/>
              </a:ext>
            </a:extLst>
          </p:cNvPr>
          <p:cNvSpPr txBox="1"/>
          <p:nvPr/>
        </p:nvSpPr>
        <p:spPr>
          <a:xfrm>
            <a:off x="1969010" y="1117287"/>
            <a:ext cx="13885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Vegan Cottage Pie with Broccoli, Peas &amp; Gravy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6F098-4EAE-CD1D-DEBD-984B3484F0DE}"/>
              </a:ext>
            </a:extLst>
          </p:cNvPr>
          <p:cNvSpPr txBox="1"/>
          <p:nvPr/>
        </p:nvSpPr>
        <p:spPr>
          <a:xfrm>
            <a:off x="1944148" y="2085936"/>
            <a:ext cx="14096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Roasted Potato &amp; Winter Veg Medley with Broccoli, Peas &amp; Gravy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4914675" y="3224379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Hot Filled Baguette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1897815" y="4105204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Herby Tomato Pasta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33118-2E9F-63B1-5C62-C68CE307BCF5}"/>
              </a:ext>
            </a:extLst>
          </p:cNvPr>
          <p:cNvSpPr txBox="1"/>
          <p:nvPr/>
        </p:nvSpPr>
        <p:spPr>
          <a:xfrm>
            <a:off x="6429408" y="491531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Vanilla Sponge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B829D-EA2B-70C5-B6EE-833A880F5CA8}"/>
              </a:ext>
            </a:extLst>
          </p:cNvPr>
          <p:cNvSpPr txBox="1"/>
          <p:nvPr/>
        </p:nvSpPr>
        <p:spPr>
          <a:xfrm>
            <a:off x="3472491" y="1173754"/>
            <a:ext cx="13640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Peri </a:t>
            </a:r>
            <a:r>
              <a:rPr lang="en-GB" sz="1050" b="1" dirty="0" err="1">
                <a:solidFill>
                  <a:srgbClr val="007174"/>
                </a:solidFill>
                <a:latin typeface="Arial Narrow" panose="020B0606020202030204" pitchFamily="34" charset="0"/>
              </a:rPr>
              <a:t>Peri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Chicken Sub 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with Super Grains and Slaw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264B8-AC57-BD97-A7B6-FE4753E2704B}"/>
              </a:ext>
            </a:extLst>
          </p:cNvPr>
          <p:cNvSpPr txBox="1"/>
          <p:nvPr/>
        </p:nvSpPr>
        <p:spPr>
          <a:xfrm>
            <a:off x="3458125" y="2198502"/>
            <a:ext cx="13774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Roasted Chickpea and Bean Pitta with Super Grains and Slaw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6454435" y="321601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Cheese &amp; Tomato Panini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3360102" y="4123231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Vegetable Chilli &amp; Rice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91A46-2CFD-7FB2-DDC1-486AF1A9D0B6}"/>
              </a:ext>
            </a:extLst>
          </p:cNvPr>
          <p:cNvSpPr txBox="1"/>
          <p:nvPr/>
        </p:nvSpPr>
        <p:spPr>
          <a:xfrm>
            <a:off x="1908719" y="4915313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Cinnamon Apple Turnover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910CF-25CF-CFD8-B1F0-815D550D37B4}"/>
              </a:ext>
            </a:extLst>
          </p:cNvPr>
          <p:cNvSpPr txBox="1"/>
          <p:nvPr/>
        </p:nvSpPr>
        <p:spPr>
          <a:xfrm>
            <a:off x="4791761" y="1192025"/>
            <a:ext cx="16998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Roast Gammon, Roast Potatoes, Seasonal Vegetables &amp; Gravy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AF616-8474-2E14-12F8-37501F1D5EFB}"/>
              </a:ext>
            </a:extLst>
          </p:cNvPr>
          <p:cNvSpPr txBox="1"/>
          <p:nvPr/>
        </p:nvSpPr>
        <p:spPr>
          <a:xfrm>
            <a:off x="5000625" y="2029675"/>
            <a:ext cx="1379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Potato Layer Bake with Roast Potatoes, Seasonal Vegetables &amp; Gravy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7956915" y="3195464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Chicken Folded Naan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4851156" y="4128256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Sweet Chilli Noodles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F262C6-9C37-282D-BB19-38525478052E}"/>
              </a:ext>
            </a:extLst>
          </p:cNvPr>
          <p:cNvSpPr txBox="1"/>
          <p:nvPr/>
        </p:nvSpPr>
        <p:spPr>
          <a:xfrm>
            <a:off x="4914975" y="4915313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Plum Crumble with Custard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C0B4C6C6-40D4-216B-0061-C396F0FE8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76" y="838484"/>
            <a:ext cx="353631" cy="3527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C3735F9-41AB-B593-69C1-2926E5445BA3}"/>
              </a:ext>
            </a:extLst>
          </p:cNvPr>
          <p:cNvSpPr txBox="1"/>
          <p:nvPr/>
        </p:nvSpPr>
        <p:spPr>
          <a:xfrm>
            <a:off x="6372292" y="1210280"/>
            <a:ext cx="15545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Tikka Masala served with Rice &amp; Sambals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120740-EDC5-18B9-8E42-ACFC134C3D45}"/>
              </a:ext>
            </a:extLst>
          </p:cNvPr>
          <p:cNvSpPr txBox="1"/>
          <p:nvPr/>
        </p:nvSpPr>
        <p:spPr>
          <a:xfrm>
            <a:off x="6379203" y="2095904"/>
            <a:ext cx="1554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Vegetable Korma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served with Rice &amp;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Sambals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1861209" y="3224379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Authentic Pizza Slice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6429408" y="4102716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Loaded Nachos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5D035E-AD26-F797-B475-A503E63A53A4}"/>
              </a:ext>
            </a:extLst>
          </p:cNvPr>
          <p:cNvSpPr txBox="1"/>
          <p:nvPr/>
        </p:nvSpPr>
        <p:spPr>
          <a:xfrm>
            <a:off x="3434517" y="491531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Syrup Sponge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BEA289-D3E8-10D6-2C2F-987244B60A4D}"/>
              </a:ext>
            </a:extLst>
          </p:cNvPr>
          <p:cNvSpPr txBox="1"/>
          <p:nvPr/>
        </p:nvSpPr>
        <p:spPr>
          <a:xfrm>
            <a:off x="7909866" y="1349351"/>
            <a:ext cx="15545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Salmon Fishcakes </a:t>
            </a:r>
          </a:p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with Chips &amp; Peas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DD8C5A-D376-7878-5790-FD80F6E938B0}"/>
              </a:ext>
            </a:extLst>
          </p:cNvPr>
          <p:cNvSpPr txBox="1"/>
          <p:nvPr/>
        </p:nvSpPr>
        <p:spPr>
          <a:xfrm>
            <a:off x="7924356" y="2375235"/>
            <a:ext cx="1502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Posh Dog with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Tater Tots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3378273" y="3013009"/>
            <a:ext cx="15024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Half Cheese &amp; Tomato Bagel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7970149" y="4113502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Cheesy Pasta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A9B57F-C1F2-0318-40DD-4559F862D131}"/>
              </a:ext>
            </a:extLst>
          </p:cNvPr>
          <p:cNvSpPr txBox="1"/>
          <p:nvPr/>
        </p:nvSpPr>
        <p:spPr>
          <a:xfrm>
            <a:off x="8009511" y="4972463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Carrot Cake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BA856CAF-9BC3-44D6-B534-A47458FF4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8" y="1042112"/>
            <a:ext cx="336971" cy="336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67A4B-86A4-55C4-8309-87B4E76F82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47" y="862323"/>
            <a:ext cx="661681" cy="29302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48C21C7-F1F1-7603-05CE-0A89955DCB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0" y="6309599"/>
            <a:ext cx="260184" cy="269328"/>
          </a:xfrm>
          <a:prstGeom prst="rect">
            <a:avLst/>
          </a:prstGeom>
        </p:spPr>
      </p:pic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35E65EB3-DD49-A8F6-4305-8C4690531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18" y="1557931"/>
            <a:ext cx="283545" cy="272874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F02079C1-F2D1-47EE-5C18-601BACB43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35" y="2552117"/>
            <a:ext cx="283545" cy="272874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7895838-F4A3-4C44-5B64-8FA30F338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48" y="2563672"/>
            <a:ext cx="283545" cy="272874"/>
          </a:xfrm>
          <a:prstGeom prst="rect">
            <a:avLst/>
          </a:prstGeom>
        </p:spPr>
      </p:pic>
      <p:pic>
        <p:nvPicPr>
          <p:cNvPr id="13" name="Picture 12" descr="A group of bowls of spices&#10;&#10;Description automatically generated">
            <a:extLst>
              <a:ext uri="{FF2B5EF4-FFF2-40B4-BE49-F238E27FC236}">
                <a16:creationId xmlns:a16="http://schemas.microsoft.com/office/drawing/2014/main" id="{34D74F55-CAA0-C037-562D-FC9D3D5E9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76" y="816246"/>
            <a:ext cx="458921" cy="397180"/>
          </a:xfrm>
          <a:prstGeom prst="rect">
            <a:avLst/>
          </a:prstGeom>
        </p:spPr>
      </p:pic>
      <p:pic>
        <p:nvPicPr>
          <p:cNvPr id="17" name="Picture 16" descr="A group of bowls of spices&#10;&#10;Description automatically generated">
            <a:extLst>
              <a:ext uri="{FF2B5EF4-FFF2-40B4-BE49-F238E27FC236}">
                <a16:creationId xmlns:a16="http://schemas.microsoft.com/office/drawing/2014/main" id="{C21670D9-A5B1-9CF4-D6B0-859215540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72" y="1882742"/>
            <a:ext cx="453455" cy="39244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08D56DD-B357-153E-0ABA-2EAFB013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88" y="1918505"/>
            <a:ext cx="728663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red sign with a chicken&#10;&#10;Description automatically generated">
            <a:extLst>
              <a:ext uri="{FF2B5EF4-FFF2-40B4-BE49-F238E27FC236}">
                <a16:creationId xmlns:a16="http://schemas.microsoft.com/office/drawing/2014/main" id="{37CEA4D2-F385-32F3-51EF-D46D3FA6ED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34" y="1914123"/>
            <a:ext cx="305825" cy="305974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C91824C3-B64D-8C5D-554B-4D1F7B8DA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55" y="2563672"/>
            <a:ext cx="283545" cy="272874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E279D4EB-DCF0-DCF1-CA18-17B27A6B0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93" y="4297788"/>
            <a:ext cx="283545" cy="272874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04BCD420-C54A-5C4D-2947-54FA1C1180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17" y="4303824"/>
            <a:ext cx="283545" cy="272874"/>
          </a:xfrm>
          <a:prstGeom prst="rect">
            <a:avLst/>
          </a:prstGeom>
        </p:spPr>
      </p:pic>
      <p:pic>
        <p:nvPicPr>
          <p:cNvPr id="35" name="Picture 34" descr="A red sign with a chicken&#10;&#10;Description automatically generated">
            <a:extLst>
              <a:ext uri="{FF2B5EF4-FFF2-40B4-BE49-F238E27FC236}">
                <a16:creationId xmlns:a16="http://schemas.microsoft.com/office/drawing/2014/main" id="{B28A3DF0-1308-0D51-7C12-E7FEB144EB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56" y="855848"/>
            <a:ext cx="305825" cy="3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77FFEE9-BB12-4443-6D6B-9FA5422068DF}"/>
              </a:ext>
            </a:extLst>
          </p:cNvPr>
          <p:cNvGrpSpPr/>
          <p:nvPr/>
        </p:nvGrpSpPr>
        <p:grpSpPr>
          <a:xfrm>
            <a:off x="5007" y="0"/>
            <a:ext cx="9906000" cy="6858000"/>
            <a:chOff x="0" y="0"/>
            <a:chExt cx="9906000" cy="6858000"/>
          </a:xfrm>
        </p:grpSpPr>
        <p:pic>
          <p:nvPicPr>
            <p:cNvPr id="9" name="Picture 8" descr="Calendar&#10;&#10;Description automatically generated">
              <a:extLst>
                <a:ext uri="{FF2B5EF4-FFF2-40B4-BE49-F238E27FC236}">
                  <a16:creationId xmlns:a16="http://schemas.microsoft.com/office/drawing/2014/main" id="{68293B11-D8B6-5349-E3CB-63C1CFE9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652657-2529-D9DB-9CFF-FEF0CECCA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076C85F-9D0C-683B-43F1-6DB69A834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18D379-DFB5-AEFD-6B21-287B7F0170FB}"/>
              </a:ext>
            </a:extLst>
          </p:cNvPr>
          <p:cNvSpPr txBox="1"/>
          <p:nvPr/>
        </p:nvSpPr>
        <p:spPr>
          <a:xfrm>
            <a:off x="1867814" y="1214258"/>
            <a:ext cx="14924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Spaghetti &amp; Meatballs with Garlic Bread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7960572" y="3223040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Hot Filled Baguette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1879644" y="4114342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Noodle Bowl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33118-2E9F-63B1-5C62-C68CE307BCF5}"/>
              </a:ext>
            </a:extLst>
          </p:cNvPr>
          <p:cNvSpPr txBox="1"/>
          <p:nvPr/>
        </p:nvSpPr>
        <p:spPr>
          <a:xfrm>
            <a:off x="1909701" y="4974625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Warm Banana Flapjack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B829D-EA2B-70C5-B6EE-833A880F5CA8}"/>
              </a:ext>
            </a:extLst>
          </p:cNvPr>
          <p:cNvSpPr txBox="1"/>
          <p:nvPr/>
        </p:nvSpPr>
        <p:spPr>
          <a:xfrm>
            <a:off x="3470764" y="1244205"/>
            <a:ext cx="13665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Beef Chilli with Rice or Soft Tacos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264B8-AC57-BD97-A7B6-FE4753E2704B}"/>
              </a:ext>
            </a:extLst>
          </p:cNvPr>
          <p:cNvSpPr txBox="1"/>
          <p:nvPr/>
        </p:nvSpPr>
        <p:spPr>
          <a:xfrm>
            <a:off x="3491614" y="2251905"/>
            <a:ext cx="129672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Mexican Vegetables with Rice or Soft Tacos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1879644" y="324974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BBQ Chicken Wrap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6374020" y="4106648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Rice Bowl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91A46-2CFD-7FB2-DDC1-486AF1A9D0B6}"/>
              </a:ext>
            </a:extLst>
          </p:cNvPr>
          <p:cNvSpPr txBox="1"/>
          <p:nvPr/>
        </p:nvSpPr>
        <p:spPr>
          <a:xfrm>
            <a:off x="3399746" y="4997962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School Cake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AF616-8474-2E14-12F8-37501F1D5EFB}"/>
              </a:ext>
            </a:extLst>
          </p:cNvPr>
          <p:cNvSpPr txBox="1"/>
          <p:nvPr/>
        </p:nvSpPr>
        <p:spPr>
          <a:xfrm>
            <a:off x="4923738" y="2088670"/>
            <a:ext cx="1478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Vegetarian Wellington with Roast Potatoes, Broccoli &amp; Gravy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4917935" y="3149427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Tomato &amp; Cheese Panini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3417109" y="4114342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Loaded Nachos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3735F9-41AB-B593-69C1-2926E5445BA3}"/>
              </a:ext>
            </a:extLst>
          </p:cNvPr>
          <p:cNvSpPr txBox="1"/>
          <p:nvPr/>
        </p:nvSpPr>
        <p:spPr>
          <a:xfrm>
            <a:off x="6441989" y="1284864"/>
            <a:ext cx="14781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Lemon &amp; Herb Chicken with Flatbread &amp; Salads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120740-EDC5-18B9-8E42-ACFC134C3D45}"/>
              </a:ext>
            </a:extLst>
          </p:cNvPr>
          <p:cNvSpPr txBox="1"/>
          <p:nvPr/>
        </p:nvSpPr>
        <p:spPr>
          <a:xfrm>
            <a:off x="6447248" y="2267845"/>
            <a:ext cx="14264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Houmous &amp; Falafel Flatbread with Salads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3381993" y="3245746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Chicken Burger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4887852" y="4121643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Sausage &amp; Chips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BEA289-D3E8-10D6-2C2F-987244B60A4D}"/>
              </a:ext>
            </a:extLst>
          </p:cNvPr>
          <p:cNvSpPr txBox="1"/>
          <p:nvPr/>
        </p:nvSpPr>
        <p:spPr>
          <a:xfrm>
            <a:off x="8008445" y="1155342"/>
            <a:ext cx="13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Breaded Fish Fingers with Chips, Peas or Beans, &amp; Tartare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DD8C5A-D376-7878-5790-FD80F6E938B0}"/>
              </a:ext>
            </a:extLst>
          </p:cNvPr>
          <p:cNvSpPr txBox="1"/>
          <p:nvPr/>
        </p:nvSpPr>
        <p:spPr>
          <a:xfrm>
            <a:off x="7920160" y="2185789"/>
            <a:ext cx="1502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Bean Burger with </a:t>
            </a:r>
          </a:p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Chips &amp; Peas 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6420410" y="3209583"/>
            <a:ext cx="150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Authentic Pizza Slice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7960572" y="4044699"/>
            <a:ext cx="14216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Tomato &amp; Mascarpone Pasta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A9B57F-C1F2-0318-40DD-4559F862D131}"/>
              </a:ext>
            </a:extLst>
          </p:cNvPr>
          <p:cNvSpPr txBox="1"/>
          <p:nvPr/>
        </p:nvSpPr>
        <p:spPr>
          <a:xfrm>
            <a:off x="4922200" y="4917171"/>
            <a:ext cx="14019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Chocolate Shortbread Cake</a:t>
            </a:r>
          </a:p>
        </p:txBody>
      </p:sp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BA856CAF-9BC3-44D6-B534-A47458FF4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61" y="883552"/>
            <a:ext cx="336971" cy="336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A03F1-A414-F5C0-3872-8AF005F0F54E}"/>
              </a:ext>
            </a:extLst>
          </p:cNvPr>
          <p:cNvSpPr txBox="1"/>
          <p:nvPr/>
        </p:nvSpPr>
        <p:spPr>
          <a:xfrm>
            <a:off x="1889539" y="2118361"/>
            <a:ext cx="149245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Cheese &amp; Potato Pinwheel with Jacket Wedges &amp; Beans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98E33-7FB2-5BE8-8864-C6C02419C077}"/>
              </a:ext>
            </a:extLst>
          </p:cNvPr>
          <p:cNvSpPr txBox="1"/>
          <p:nvPr/>
        </p:nvSpPr>
        <p:spPr>
          <a:xfrm>
            <a:off x="4917935" y="1094635"/>
            <a:ext cx="14503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Chicken Pie with Roasted New Potatoes, Broccoli &amp; Gravy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489BA-3119-32F9-DEDC-2656FC2010C1}"/>
              </a:ext>
            </a:extLst>
          </p:cNvPr>
          <p:cNvSpPr txBox="1"/>
          <p:nvPr/>
        </p:nvSpPr>
        <p:spPr>
          <a:xfrm>
            <a:off x="7978474" y="4959729"/>
            <a:ext cx="14019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Pancakes &amp; Cherry Sauce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5ED77-9429-05AF-6827-4302B18FE8C9}"/>
              </a:ext>
            </a:extLst>
          </p:cNvPr>
          <p:cNvSpPr txBox="1"/>
          <p:nvPr/>
        </p:nvSpPr>
        <p:spPr>
          <a:xfrm>
            <a:off x="6466012" y="4924033"/>
            <a:ext cx="14019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Sticky Toffee Apple Crumble with Custard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10877C46-F03E-283D-142C-F1A5FA9BB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53" y="6338137"/>
            <a:ext cx="260184" cy="269328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C2BB0E4C-22AC-DD56-CA5F-494559550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19" y="5196232"/>
            <a:ext cx="283545" cy="272874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A0F3C766-FED5-BB41-3492-B67CBC2E1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9" y="2575475"/>
            <a:ext cx="283545" cy="272874"/>
          </a:xfrm>
          <a:prstGeom prst="rect">
            <a:avLst/>
          </a:prstGeom>
        </p:spPr>
      </p:pic>
      <p:pic>
        <p:nvPicPr>
          <p:cNvPr id="58" name="Picture 57" descr="A picture containing text&#10;&#10;Description automatically generated">
            <a:extLst>
              <a:ext uri="{FF2B5EF4-FFF2-40B4-BE49-F238E27FC236}">
                <a16:creationId xmlns:a16="http://schemas.microsoft.com/office/drawing/2014/main" id="{1E734235-3E40-2330-D4DC-8EE1D3E30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90" y="2595606"/>
            <a:ext cx="283545" cy="272874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B654E55-990E-F5BE-4F84-9BC4F8D51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48" y="1524674"/>
            <a:ext cx="260184" cy="269328"/>
          </a:xfrm>
          <a:prstGeom prst="rect">
            <a:avLst/>
          </a:prstGeom>
        </p:spPr>
      </p:pic>
      <p:pic>
        <p:nvPicPr>
          <p:cNvPr id="6" name="Picture 5" descr="A green flag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B420907-AB9F-5A5C-6795-D66B77E22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1" y="949509"/>
            <a:ext cx="945280" cy="346214"/>
          </a:xfrm>
          <a:prstGeom prst="rect">
            <a:avLst/>
          </a:prstGeom>
        </p:spPr>
      </p:pic>
      <p:pic>
        <p:nvPicPr>
          <p:cNvPr id="12" name="Picture 11" descr="A green flag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1F7DF6E-D922-BAE5-8E9B-46F06A564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4" y="1944499"/>
            <a:ext cx="945280" cy="346214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DB7661F0-75EC-FEE4-40DC-459A451CF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04" y="2575475"/>
            <a:ext cx="283545" cy="2728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9847C2-5FBD-BFF7-22BF-6133524E48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89" y="905524"/>
            <a:ext cx="661681" cy="293025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8784C5EE-5B98-CDF8-CED6-98F804C8E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49" y="4323760"/>
            <a:ext cx="283545" cy="27287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9B6B586-366D-5ED8-B4D5-31D214FA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62" y="898181"/>
            <a:ext cx="611315" cy="3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7FF851A-4874-A7B8-6706-73AD8056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23" y="1890846"/>
            <a:ext cx="611315" cy="3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17" ma:contentTypeDescription="Create a new document." ma:contentTypeScope="" ma:versionID="53836260f93947c212dab7ef300cca21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41c2e4369220f479d1423e94c05cf112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7F70F4-AC20-4262-B039-ED8451DB711E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CF28CD6A-C711-472E-A6F9-E20F5C9F2670}"/>
</file>

<file path=customXml/itemProps3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5917</TotalTime>
  <Words>386</Words>
  <Application>Microsoft Office PowerPoint</Application>
  <PresentationFormat>A4 Paper (210x297 mm)</PresentationFormat>
  <Paragraphs>87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Megan Waring</cp:lastModifiedBy>
  <cp:revision>10</cp:revision>
  <dcterms:created xsi:type="dcterms:W3CDTF">2023-01-19T15:41:07Z</dcterms:created>
  <dcterms:modified xsi:type="dcterms:W3CDTF">2023-11-03T09:59:31Z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