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270" r:id="rId5"/>
    <p:sldId id="273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9"/>
    <a:srgbClr val="F49100"/>
    <a:srgbClr val="201A3C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75945-44D5-45F0-8036-D6AECDAF2FED}" v="14" dt="2026-04-21T15:08:01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61" autoAdjust="0"/>
  </p:normalViewPr>
  <p:slideViewPr>
    <p:cSldViewPr snapToGrid="0">
      <p:cViewPr>
        <p:scale>
          <a:sx n="75" d="100"/>
          <a:sy n="75" d="100"/>
        </p:scale>
        <p:origin x="1584" y="-82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wlinson" userId="4982f472-0033-4016-aa07-65b56a5e45de" providerId="ADAL" clId="{463ADDA0-F2E4-479E-A113-68C3B3407EEA}"/>
    <pc:docChg chg="undo custSel addSld delSld modSld">
      <pc:chgData name="James Rawlinson" userId="4982f472-0033-4016-aa07-65b56a5e45de" providerId="ADAL" clId="{463ADDA0-F2E4-479E-A113-68C3B3407EEA}" dt="2026-04-21T15:08:48.915" v="502" actId="478"/>
      <pc:docMkLst>
        <pc:docMk/>
      </pc:docMkLst>
      <pc:sldChg chg="addSp delSp modSp mod">
        <pc:chgData name="James Rawlinson" userId="4982f472-0033-4016-aa07-65b56a5e45de" providerId="ADAL" clId="{463ADDA0-F2E4-479E-A113-68C3B3407EEA}" dt="2026-04-21T15:02:23.460" v="307" actId="5793"/>
        <pc:sldMkLst>
          <pc:docMk/>
          <pc:sldMk cId="377244956" sldId="270"/>
        </pc:sldMkLst>
        <pc:spChg chg="add mod">
          <ac:chgData name="James Rawlinson" userId="4982f472-0033-4016-aa07-65b56a5e45de" providerId="ADAL" clId="{463ADDA0-F2E4-479E-A113-68C3B3407EEA}" dt="2026-04-21T14:56:13.486" v="106" actId="20577"/>
          <ac:spMkLst>
            <pc:docMk/>
            <pc:sldMk cId="377244956" sldId="270"/>
            <ac:spMk id="5" creationId="{FED107A3-D0E3-3528-E89B-B6E37D55600F}"/>
          </ac:spMkLst>
        </pc:spChg>
        <pc:spChg chg="del">
          <ac:chgData name="James Rawlinson" userId="4982f472-0033-4016-aa07-65b56a5e45de" providerId="ADAL" clId="{463ADDA0-F2E4-479E-A113-68C3B3407EEA}" dt="2026-04-21T14:55:26.875" v="102" actId="478"/>
          <ac:spMkLst>
            <pc:docMk/>
            <pc:sldMk cId="377244956" sldId="270"/>
            <ac:spMk id="6" creationId="{828667E6-67E6-6FBF-7CF4-E6766FAAF174}"/>
          </ac:spMkLst>
        </pc:spChg>
        <pc:spChg chg="add del">
          <ac:chgData name="James Rawlinson" userId="4982f472-0033-4016-aa07-65b56a5e45de" providerId="ADAL" clId="{463ADDA0-F2E4-479E-A113-68C3B3407EEA}" dt="2026-04-21T14:55:28.797" v="104" actId="22"/>
          <ac:spMkLst>
            <pc:docMk/>
            <pc:sldMk cId="377244956" sldId="270"/>
            <ac:spMk id="10" creationId="{98F162D6-6058-29E2-14E9-CE1ADE944A64}"/>
          </ac:spMkLst>
        </pc:spChg>
        <pc:spChg chg="add 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11" creationId="{7C5A906C-986C-37C9-1E05-58D1D12E56B0}"/>
          </ac:spMkLst>
        </pc:spChg>
        <pc:spChg chg="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13" creationId="{DD348377-80D0-284A-C29A-1C9CB371F104}"/>
          </ac:spMkLst>
        </pc:spChg>
        <pc:spChg chg="mod">
          <ac:chgData name="James Rawlinson" userId="4982f472-0033-4016-aa07-65b56a5e45de" providerId="ADAL" clId="{463ADDA0-F2E4-479E-A113-68C3B3407EEA}" dt="2026-04-21T14:57:20.109" v="172" actId="20577"/>
          <ac:spMkLst>
            <pc:docMk/>
            <pc:sldMk cId="377244956" sldId="270"/>
            <ac:spMk id="14" creationId="{A51ECB81-59FF-2B4D-5C0D-3E49B3AD77B8}"/>
          </ac:spMkLst>
        </pc:spChg>
        <pc:spChg chg="mod">
          <ac:chgData name="James Rawlinson" userId="4982f472-0033-4016-aa07-65b56a5e45de" providerId="ADAL" clId="{463ADDA0-F2E4-479E-A113-68C3B3407EEA}" dt="2026-04-21T15:02:23.460" v="307" actId="5793"/>
          <ac:spMkLst>
            <pc:docMk/>
            <pc:sldMk cId="377244956" sldId="270"/>
            <ac:spMk id="16" creationId="{AFE406A5-2B67-3660-181B-7CBDE1CF5E8B}"/>
          </ac:spMkLst>
        </pc:spChg>
        <pc:spChg chg="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17" creationId="{AE6F8876-FF44-FE07-5AC9-ADB8F55EA8A9}"/>
          </ac:spMkLst>
        </pc:spChg>
        <pc:spChg chg="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22" creationId="{8B4860C1-93CD-9A65-AE8F-350D9501CD95}"/>
          </ac:spMkLst>
        </pc:spChg>
        <pc:spChg chg="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23" creationId="{D7652EDC-A91C-25D8-2AC7-2C1444DE82B7}"/>
          </ac:spMkLst>
        </pc:spChg>
        <pc:spChg chg="mod">
          <ac:chgData name="James Rawlinson" userId="4982f472-0033-4016-aa07-65b56a5e45de" providerId="ADAL" clId="{463ADDA0-F2E4-479E-A113-68C3B3407EEA}" dt="2026-04-21T15:01:00.299" v="247" actId="20577"/>
          <ac:spMkLst>
            <pc:docMk/>
            <pc:sldMk cId="377244956" sldId="270"/>
            <ac:spMk id="24" creationId="{F4BD897C-31B6-9A5D-97A5-4E69178FB8F0}"/>
          </ac:spMkLst>
        </pc:spChg>
        <pc:spChg chg="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25" creationId="{4AF397A6-F135-3104-8E0C-D917F7C098E6}"/>
          </ac:spMkLst>
        </pc:spChg>
        <pc:spChg chg="del mod">
          <ac:chgData name="James Rawlinson" userId="4982f472-0033-4016-aa07-65b56a5e45de" providerId="ADAL" clId="{463ADDA0-F2E4-479E-A113-68C3B3407EEA}" dt="2026-04-21T14:54:05.232" v="65" actId="478"/>
          <ac:spMkLst>
            <pc:docMk/>
            <pc:sldMk cId="377244956" sldId="270"/>
            <ac:spMk id="26" creationId="{08B1FE0A-27C9-DB81-64DD-77E1B6848897}"/>
          </ac:spMkLst>
        </pc:spChg>
        <pc:spChg chg="mod">
          <ac:chgData name="James Rawlinson" userId="4982f472-0033-4016-aa07-65b56a5e45de" providerId="ADAL" clId="{463ADDA0-F2E4-479E-A113-68C3B3407EEA}" dt="2026-04-21T14:57:16.166" v="170" actId="20577"/>
          <ac:spMkLst>
            <pc:docMk/>
            <pc:sldMk cId="377244956" sldId="270"/>
            <ac:spMk id="30" creationId="{61B78864-2FAB-C847-10E3-63EFE905B260}"/>
          </ac:spMkLst>
        </pc:spChg>
        <pc:spChg chg="mod">
          <ac:chgData name="James Rawlinson" userId="4982f472-0033-4016-aa07-65b56a5e45de" providerId="ADAL" clId="{463ADDA0-F2E4-479E-A113-68C3B3407EEA}" dt="2026-04-21T14:55:39.597" v="105"/>
          <ac:spMkLst>
            <pc:docMk/>
            <pc:sldMk cId="377244956" sldId="270"/>
            <ac:spMk id="32" creationId="{79CD8962-1C34-8937-E039-49D9127AEB88}"/>
          </ac:spMkLst>
        </pc:spChg>
        <pc:spChg chg="del">
          <ac:chgData name="James Rawlinson" userId="4982f472-0033-4016-aa07-65b56a5e45de" providerId="ADAL" clId="{463ADDA0-F2E4-479E-A113-68C3B3407EEA}" dt="2026-04-21T15:01:06.760" v="249" actId="478"/>
          <ac:spMkLst>
            <pc:docMk/>
            <pc:sldMk cId="377244956" sldId="270"/>
            <ac:spMk id="35" creationId="{B31EB644-2AA5-6BD7-92D7-A1DB8F4B2887}"/>
          </ac:spMkLst>
        </pc:spChg>
        <pc:spChg chg="del">
          <ac:chgData name="James Rawlinson" userId="4982f472-0033-4016-aa07-65b56a5e45de" providerId="ADAL" clId="{463ADDA0-F2E4-479E-A113-68C3B3407EEA}" dt="2026-04-21T14:58:18.408" v="173" actId="478"/>
          <ac:spMkLst>
            <pc:docMk/>
            <pc:sldMk cId="377244956" sldId="270"/>
            <ac:spMk id="36" creationId="{757A5B60-4674-C5F6-814C-9F7C23603C51}"/>
          </ac:spMkLst>
        </pc:spChg>
        <pc:spChg chg="mod">
          <ac:chgData name="James Rawlinson" userId="4982f472-0033-4016-aa07-65b56a5e45de" providerId="ADAL" clId="{463ADDA0-F2E4-479E-A113-68C3B3407EEA}" dt="2026-04-21T14:55:01.926" v="101" actId="20577"/>
          <ac:spMkLst>
            <pc:docMk/>
            <pc:sldMk cId="377244956" sldId="270"/>
            <ac:spMk id="37" creationId="{D990C4D2-7187-EF19-77D5-41CB1F157A0D}"/>
          </ac:spMkLst>
        </pc:spChg>
        <pc:spChg chg="add mod">
          <ac:chgData name="James Rawlinson" userId="4982f472-0033-4016-aa07-65b56a5e45de" providerId="ADAL" clId="{463ADDA0-F2E4-479E-A113-68C3B3407EEA}" dt="2026-04-21T14:59:28.877" v="207" actId="20577"/>
          <ac:spMkLst>
            <pc:docMk/>
            <pc:sldMk cId="377244956" sldId="270"/>
            <ac:spMk id="39" creationId="{0EC48224-B861-5981-A1CC-EA68378C5E6F}"/>
          </ac:spMkLst>
        </pc:spChg>
        <pc:spChg chg="mod">
          <ac:chgData name="James Rawlinson" userId="4982f472-0033-4016-aa07-65b56a5e45de" providerId="ADAL" clId="{463ADDA0-F2E4-479E-A113-68C3B3407EEA}" dt="2026-04-21T14:58:19.087" v="174"/>
          <ac:spMkLst>
            <pc:docMk/>
            <pc:sldMk cId="377244956" sldId="270"/>
            <ac:spMk id="57" creationId="{958922F9-DFA7-4B76-D284-4BCD8ED1D3BB}"/>
          </ac:spMkLst>
        </pc:spChg>
        <pc:spChg chg="mod">
          <ac:chgData name="James Rawlinson" userId="4982f472-0033-4016-aa07-65b56a5e45de" providerId="ADAL" clId="{463ADDA0-F2E4-479E-A113-68C3B3407EEA}" dt="2026-04-21T14:58:19.087" v="174"/>
          <ac:spMkLst>
            <pc:docMk/>
            <pc:sldMk cId="377244956" sldId="270"/>
            <ac:spMk id="59" creationId="{B59AD521-155F-95E6-0EAA-EBBA39980AD5}"/>
          </ac:spMkLst>
        </pc:spChg>
        <pc:spChg chg="mod">
          <ac:chgData name="James Rawlinson" userId="4982f472-0033-4016-aa07-65b56a5e45de" providerId="ADAL" clId="{463ADDA0-F2E4-479E-A113-68C3B3407EEA}" dt="2026-04-21T14:58:19.087" v="174"/>
          <ac:spMkLst>
            <pc:docMk/>
            <pc:sldMk cId="377244956" sldId="270"/>
            <ac:spMk id="68" creationId="{F13C728A-9434-DA40-70A2-AE7F5AAE61BE}"/>
          </ac:spMkLst>
        </pc:spChg>
        <pc:spChg chg="mod">
          <ac:chgData name="James Rawlinson" userId="4982f472-0033-4016-aa07-65b56a5e45de" providerId="ADAL" clId="{463ADDA0-F2E4-479E-A113-68C3B3407EEA}" dt="2026-04-21T14:58:19.087" v="174"/>
          <ac:spMkLst>
            <pc:docMk/>
            <pc:sldMk cId="377244956" sldId="270"/>
            <ac:spMk id="69" creationId="{5CD42D7D-5287-3B80-3A85-8D370571F34D}"/>
          </ac:spMkLst>
        </pc:spChg>
        <pc:spChg chg="mod">
          <ac:chgData name="James Rawlinson" userId="4982f472-0033-4016-aa07-65b56a5e45de" providerId="ADAL" clId="{463ADDA0-F2E4-479E-A113-68C3B3407EEA}" dt="2026-04-21T14:58:19.087" v="174"/>
          <ac:spMkLst>
            <pc:docMk/>
            <pc:sldMk cId="377244956" sldId="270"/>
            <ac:spMk id="70" creationId="{16C6B17C-5863-55F0-C3C3-78B97D7A6406}"/>
          </ac:spMkLst>
        </pc:spChg>
        <pc:spChg chg="mod">
          <ac:chgData name="James Rawlinson" userId="4982f472-0033-4016-aa07-65b56a5e45de" providerId="ADAL" clId="{463ADDA0-F2E4-479E-A113-68C3B3407EEA}" dt="2026-04-21T14:58:19.087" v="174"/>
          <ac:spMkLst>
            <pc:docMk/>
            <pc:sldMk cId="377244956" sldId="270"/>
            <ac:spMk id="71" creationId="{B94DDFFE-5413-9828-234F-EE6D4A8A3AF6}"/>
          </ac:spMkLst>
        </pc:spChg>
        <pc:spChg chg="add mod">
          <ac:chgData name="James Rawlinson" userId="4982f472-0033-4016-aa07-65b56a5e45de" providerId="ADAL" clId="{463ADDA0-F2E4-479E-A113-68C3B3407EEA}" dt="2026-04-21T15:01:30.710" v="275" actId="20577"/>
          <ac:spMkLst>
            <pc:docMk/>
            <pc:sldMk cId="377244956" sldId="270"/>
            <ac:spMk id="72" creationId="{DBFE8666-F324-55C4-BA0F-46BE2F5AA3D4}"/>
          </ac:spMkLst>
        </pc:spChg>
        <pc:grpChg chg="add mod">
          <ac:chgData name="James Rawlinson" userId="4982f472-0033-4016-aa07-65b56a5e45de" providerId="ADAL" clId="{463ADDA0-F2E4-479E-A113-68C3B3407EEA}" dt="2026-04-21T14:55:39.597" v="105"/>
          <ac:grpSpMkLst>
            <pc:docMk/>
            <pc:sldMk cId="377244956" sldId="270"/>
            <ac:grpSpMk id="12" creationId="{E6B7A305-BDA2-75FB-D51A-812AA05A8146}"/>
          </ac:grpSpMkLst>
        </pc:grpChg>
        <pc:grpChg chg="mod">
          <ac:chgData name="James Rawlinson" userId="4982f472-0033-4016-aa07-65b56a5e45de" providerId="ADAL" clId="{463ADDA0-F2E4-479E-A113-68C3B3407EEA}" dt="2026-04-21T14:55:39.597" v="105"/>
          <ac:grpSpMkLst>
            <pc:docMk/>
            <pc:sldMk cId="377244956" sldId="270"/>
            <ac:grpSpMk id="20" creationId="{02498A17-CA2F-2C52-77FB-AC7903835BEC}"/>
          </ac:grpSpMkLst>
        </pc:grpChg>
        <pc:grpChg chg="mod">
          <ac:chgData name="James Rawlinson" userId="4982f472-0033-4016-aa07-65b56a5e45de" providerId="ADAL" clId="{463ADDA0-F2E4-479E-A113-68C3B3407EEA}" dt="2026-04-21T14:55:39.597" v="105"/>
          <ac:grpSpMkLst>
            <pc:docMk/>
            <pc:sldMk cId="377244956" sldId="270"/>
            <ac:grpSpMk id="21" creationId="{038DB8C7-5CCE-C396-9645-C4E382BD5EAD}"/>
          </ac:grpSpMkLst>
        </pc:grpChg>
        <pc:grpChg chg="add del mod">
          <ac:chgData name="James Rawlinson" userId="4982f472-0033-4016-aa07-65b56a5e45de" providerId="ADAL" clId="{463ADDA0-F2E4-479E-A113-68C3B3407EEA}" dt="2026-04-21T14:58:51.739" v="192" actId="478"/>
          <ac:grpSpMkLst>
            <pc:docMk/>
            <pc:sldMk cId="377244956" sldId="270"/>
            <ac:grpSpMk id="56" creationId="{31D053FF-B25B-222D-5A41-BF12421E19A4}"/>
          </ac:grpSpMkLst>
        </pc:grpChg>
        <pc:grpChg chg="mod">
          <ac:chgData name="James Rawlinson" userId="4982f472-0033-4016-aa07-65b56a5e45de" providerId="ADAL" clId="{463ADDA0-F2E4-479E-A113-68C3B3407EEA}" dt="2026-04-21T14:58:19.087" v="174"/>
          <ac:grpSpMkLst>
            <pc:docMk/>
            <pc:sldMk cId="377244956" sldId="270"/>
            <ac:grpSpMk id="66" creationId="{1F3FA1B1-7BAC-A0B9-0BAF-499C5567F218}"/>
          </ac:grpSpMkLst>
        </pc:grpChg>
        <pc:grpChg chg="mod">
          <ac:chgData name="James Rawlinson" userId="4982f472-0033-4016-aa07-65b56a5e45de" providerId="ADAL" clId="{463ADDA0-F2E4-479E-A113-68C3B3407EEA}" dt="2026-04-21T14:58:19.087" v="174"/>
          <ac:grpSpMkLst>
            <pc:docMk/>
            <pc:sldMk cId="377244956" sldId="270"/>
            <ac:grpSpMk id="67" creationId="{727037A5-8C40-7830-8245-89365FE12098}"/>
          </ac:grpSpMkLst>
        </pc:grpChg>
        <pc:picChg chg="add mod">
          <ac:chgData name="James Rawlinson" userId="4982f472-0033-4016-aa07-65b56a5e45de" providerId="ADAL" clId="{463ADDA0-F2E4-479E-A113-68C3B3407EEA}" dt="2026-04-21T14:54:05.945" v="66"/>
          <ac:picMkLst>
            <pc:docMk/>
            <pc:sldMk cId="377244956" sldId="270"/>
            <ac:picMk id="7" creationId="{1893924E-2E95-6FAE-4331-4901846570FA}"/>
          </ac:picMkLst>
        </pc:picChg>
        <pc:picChg chg="del">
          <ac:chgData name="James Rawlinson" userId="4982f472-0033-4016-aa07-65b56a5e45de" providerId="ADAL" clId="{463ADDA0-F2E4-479E-A113-68C3B3407EEA}" dt="2026-04-21T14:54:05.232" v="65" actId="478"/>
          <ac:picMkLst>
            <pc:docMk/>
            <pc:sldMk cId="377244956" sldId="270"/>
            <ac:picMk id="27" creationId="{59C8C136-1A19-BE98-DAF2-0BA8E9970B70}"/>
          </ac:picMkLst>
        </pc:picChg>
        <pc:picChg chg="del">
          <ac:chgData name="James Rawlinson" userId="4982f472-0033-4016-aa07-65b56a5e45de" providerId="ADAL" clId="{463ADDA0-F2E4-479E-A113-68C3B3407EEA}" dt="2026-04-21T14:59:11.105" v="195" actId="478"/>
          <ac:picMkLst>
            <pc:docMk/>
            <pc:sldMk cId="377244956" sldId="270"/>
            <ac:picMk id="44" creationId="{5CCDF5B8-DA58-1163-FB0A-FD3B28A701F4}"/>
          </ac:picMkLst>
        </pc:picChg>
        <pc:picChg chg="mod">
          <ac:chgData name="James Rawlinson" userId="4982f472-0033-4016-aa07-65b56a5e45de" providerId="ADAL" clId="{463ADDA0-F2E4-479E-A113-68C3B3407EEA}" dt="2026-04-21T14:59:24.845" v="197" actId="1076"/>
          <ac:picMkLst>
            <pc:docMk/>
            <pc:sldMk cId="377244956" sldId="270"/>
            <ac:picMk id="45" creationId="{9426DE29-2A54-BACF-8D3A-3274765C57FF}"/>
          </ac:picMkLst>
        </pc:picChg>
        <pc:picChg chg="del">
          <ac:chgData name="James Rawlinson" userId="4982f472-0033-4016-aa07-65b56a5e45de" providerId="ADAL" clId="{463ADDA0-F2E4-479E-A113-68C3B3407EEA}" dt="2026-04-21T15:01:17.277" v="252" actId="478"/>
          <ac:picMkLst>
            <pc:docMk/>
            <pc:sldMk cId="377244956" sldId="270"/>
            <ac:picMk id="49" creationId="{1550B801-FDE6-6D04-49C9-7CF008716A04}"/>
          </ac:picMkLst>
        </pc:picChg>
      </pc:sldChg>
      <pc:sldChg chg="addSp delSp modSp mod">
        <pc:chgData name="James Rawlinson" userId="4982f472-0033-4016-aa07-65b56a5e45de" providerId="ADAL" clId="{463ADDA0-F2E4-479E-A113-68C3B3407EEA}" dt="2026-04-21T15:08:48.915" v="502" actId="478"/>
        <pc:sldMkLst>
          <pc:docMk/>
          <pc:sldMk cId="2983066674" sldId="273"/>
        </pc:sldMkLst>
        <pc:spChg chg="mod">
          <ac:chgData name="James Rawlinson" userId="4982f472-0033-4016-aa07-65b56a5e45de" providerId="ADAL" clId="{463ADDA0-F2E4-479E-A113-68C3B3407EEA}" dt="2026-04-21T15:06:40.443" v="467" actId="20577"/>
          <ac:spMkLst>
            <pc:docMk/>
            <pc:sldMk cId="2983066674" sldId="273"/>
            <ac:spMk id="3" creationId="{22C472EE-44FA-8745-C666-9DC1702BD1EE}"/>
          </ac:spMkLst>
        </pc:spChg>
        <pc:spChg chg="add mod">
          <ac:chgData name="James Rawlinson" userId="4982f472-0033-4016-aa07-65b56a5e45de" providerId="ADAL" clId="{463ADDA0-F2E4-479E-A113-68C3B3407EEA}" dt="2026-04-21T15:03:03.656" v="310"/>
          <ac:spMkLst>
            <pc:docMk/>
            <pc:sldMk cId="2983066674" sldId="273"/>
            <ac:spMk id="5" creationId="{8A231803-01F1-B476-DBD0-7897FFE2AD04}"/>
          </ac:spMkLst>
        </pc:spChg>
        <pc:spChg chg="mod">
          <ac:chgData name="James Rawlinson" userId="4982f472-0033-4016-aa07-65b56a5e45de" providerId="ADAL" clId="{463ADDA0-F2E4-479E-A113-68C3B3407EEA}" dt="2026-04-21T15:02:31.224" v="308"/>
          <ac:spMkLst>
            <pc:docMk/>
            <pc:sldMk cId="2983066674" sldId="273"/>
            <ac:spMk id="6" creationId="{B35003EC-8DB7-D0D9-85C3-F1004CAE1A1C}"/>
          </ac:spMkLst>
        </pc:spChg>
        <pc:spChg chg="del">
          <ac:chgData name="James Rawlinson" userId="4982f472-0033-4016-aa07-65b56a5e45de" providerId="ADAL" clId="{463ADDA0-F2E4-479E-A113-68C3B3407EEA}" dt="2026-04-21T15:08:01.907" v="498" actId="478"/>
          <ac:spMkLst>
            <pc:docMk/>
            <pc:sldMk cId="2983066674" sldId="273"/>
            <ac:spMk id="16" creationId="{A1F65DE1-D452-0F0A-3732-C9A76BC0B0F3}"/>
          </ac:spMkLst>
        </pc:spChg>
        <pc:spChg chg="add mod">
          <ac:chgData name="James Rawlinson" userId="4982f472-0033-4016-aa07-65b56a5e45de" providerId="ADAL" clId="{463ADDA0-F2E4-479E-A113-68C3B3407EEA}" dt="2026-04-21T15:05:15.983" v="358" actId="20577"/>
          <ac:spMkLst>
            <pc:docMk/>
            <pc:sldMk cId="2983066674" sldId="273"/>
            <ac:spMk id="25" creationId="{CC85335A-A9DE-A50C-FFBF-7E8DAB5108CF}"/>
          </ac:spMkLst>
        </pc:spChg>
        <pc:spChg chg="del">
          <ac:chgData name="James Rawlinson" userId="4982f472-0033-4016-aa07-65b56a5e45de" providerId="ADAL" clId="{463ADDA0-F2E4-479E-A113-68C3B3407EEA}" dt="2026-04-21T15:03:15.703" v="313" actId="478"/>
          <ac:spMkLst>
            <pc:docMk/>
            <pc:sldMk cId="2983066674" sldId="273"/>
            <ac:spMk id="26" creationId="{C98D1D23-0C9C-D46A-B3F9-9BE550260F57}"/>
          </ac:spMkLst>
        </pc:spChg>
        <pc:spChg chg="del">
          <ac:chgData name="James Rawlinson" userId="4982f472-0033-4016-aa07-65b56a5e45de" providerId="ADAL" clId="{463ADDA0-F2E4-479E-A113-68C3B3407EEA}" dt="2026-04-21T15:05:40.295" v="359" actId="478"/>
          <ac:spMkLst>
            <pc:docMk/>
            <pc:sldMk cId="2983066674" sldId="273"/>
            <ac:spMk id="31" creationId="{71B56696-A06E-48DE-10D5-CE06FA543570}"/>
          </ac:spMkLst>
        </pc:spChg>
        <pc:spChg chg="add mod">
          <ac:chgData name="James Rawlinson" userId="4982f472-0033-4016-aa07-65b56a5e45de" providerId="ADAL" clId="{463ADDA0-F2E4-479E-A113-68C3B3407EEA}" dt="2026-04-21T15:05:43.261" v="361"/>
          <ac:spMkLst>
            <pc:docMk/>
            <pc:sldMk cId="2983066674" sldId="273"/>
            <ac:spMk id="32" creationId="{4F6A2F4A-291F-DC62-253E-FDDE5BBC1C27}"/>
          </ac:spMkLst>
        </pc:spChg>
        <pc:spChg chg="del">
          <ac:chgData name="James Rawlinson" userId="4982f472-0033-4016-aa07-65b56a5e45de" providerId="ADAL" clId="{463ADDA0-F2E4-479E-A113-68C3B3407EEA}" dt="2026-04-21T15:06:46.156" v="468" actId="478"/>
          <ac:spMkLst>
            <pc:docMk/>
            <pc:sldMk cId="2983066674" sldId="273"/>
            <ac:spMk id="33" creationId="{7F27B4AB-B9FF-D378-5D6F-CA25B8B46FEA}"/>
          </ac:spMkLst>
        </pc:spChg>
        <pc:spChg chg="del">
          <ac:chgData name="James Rawlinson" userId="4982f472-0033-4016-aa07-65b56a5e45de" providerId="ADAL" clId="{463ADDA0-F2E4-479E-A113-68C3B3407EEA}" dt="2026-04-21T15:08:01.907" v="498" actId="478"/>
          <ac:spMkLst>
            <pc:docMk/>
            <pc:sldMk cId="2983066674" sldId="273"/>
            <ac:spMk id="34" creationId="{964185C4-A453-0636-F71D-1BDE08344A0F}"/>
          </ac:spMkLst>
        </pc:spChg>
        <pc:spChg chg="add mod">
          <ac:chgData name="James Rawlinson" userId="4982f472-0033-4016-aa07-65b56a5e45de" providerId="ADAL" clId="{463ADDA0-F2E4-479E-A113-68C3B3407EEA}" dt="2026-04-21T15:05:43.261" v="361"/>
          <ac:spMkLst>
            <pc:docMk/>
            <pc:sldMk cId="2983066674" sldId="273"/>
            <ac:spMk id="36" creationId="{1A3708FC-8A62-EC4E-CFA6-6E60238226CB}"/>
          </ac:spMkLst>
        </pc:spChg>
        <pc:spChg chg="del">
          <ac:chgData name="James Rawlinson" userId="4982f472-0033-4016-aa07-65b56a5e45de" providerId="ADAL" clId="{463ADDA0-F2E4-479E-A113-68C3B3407EEA}" dt="2026-04-21T15:05:42.718" v="360" actId="478"/>
          <ac:spMkLst>
            <pc:docMk/>
            <pc:sldMk cId="2983066674" sldId="273"/>
            <ac:spMk id="37" creationId="{F0351BB3-B1C7-3EF9-D1C8-2971EF11B58A}"/>
          </ac:spMkLst>
        </pc:spChg>
        <pc:spChg chg="del">
          <ac:chgData name="James Rawlinson" userId="4982f472-0033-4016-aa07-65b56a5e45de" providerId="ADAL" clId="{463ADDA0-F2E4-479E-A113-68C3B3407EEA}" dt="2026-04-21T15:03:02.941" v="309" actId="478"/>
          <ac:spMkLst>
            <pc:docMk/>
            <pc:sldMk cId="2983066674" sldId="273"/>
            <ac:spMk id="39" creationId="{0D075269-5641-918E-FEA9-29B15C63C7F1}"/>
          </ac:spMkLst>
        </pc:spChg>
        <pc:spChg chg="del">
          <ac:chgData name="James Rawlinson" userId="4982f472-0033-4016-aa07-65b56a5e45de" providerId="ADAL" clId="{463ADDA0-F2E4-479E-A113-68C3B3407EEA}" dt="2026-04-21T15:03:12.281" v="311" actId="478"/>
          <ac:spMkLst>
            <pc:docMk/>
            <pc:sldMk cId="2983066674" sldId="273"/>
            <ac:spMk id="40" creationId="{12F59A2D-A4D2-B123-870B-90487E2434D6}"/>
          </ac:spMkLst>
        </pc:spChg>
        <pc:spChg chg="add mod">
          <ac:chgData name="James Rawlinson" userId="4982f472-0033-4016-aa07-65b56a5e45de" providerId="ADAL" clId="{463ADDA0-F2E4-479E-A113-68C3B3407EEA}" dt="2026-04-21T15:07:16.623" v="495" actId="1076"/>
          <ac:spMkLst>
            <pc:docMk/>
            <pc:sldMk cId="2983066674" sldId="273"/>
            <ac:spMk id="54" creationId="{BE60F2CC-E0F6-B006-4601-46284EAFDA85}"/>
          </ac:spMkLst>
        </pc:spChg>
        <pc:spChg chg="add mod">
          <ac:chgData name="James Rawlinson" userId="4982f472-0033-4016-aa07-65b56a5e45de" providerId="ADAL" clId="{463ADDA0-F2E4-479E-A113-68C3B3407EEA}" dt="2026-04-21T15:08:20.410" v="500" actId="1076"/>
          <ac:spMkLst>
            <pc:docMk/>
            <pc:sldMk cId="2983066674" sldId="273"/>
            <ac:spMk id="55" creationId="{22C472EE-44FA-8745-C666-9DC1702BD1EE}"/>
          </ac:spMkLst>
        </pc:spChg>
        <pc:spChg chg="add mod">
          <ac:chgData name="James Rawlinson" userId="4982f472-0033-4016-aa07-65b56a5e45de" providerId="ADAL" clId="{463ADDA0-F2E4-479E-A113-68C3B3407EEA}" dt="2026-04-21T15:08:10.829" v="499" actId="1076"/>
          <ac:spMkLst>
            <pc:docMk/>
            <pc:sldMk cId="2983066674" sldId="273"/>
            <ac:spMk id="56" creationId="{7F27B4AB-B9FF-D378-5D6F-CA25B8B46FEA}"/>
          </ac:spMkLst>
        </pc:spChg>
        <pc:picChg chg="add mod">
          <ac:chgData name="James Rawlinson" userId="4982f472-0033-4016-aa07-65b56a5e45de" providerId="ADAL" clId="{463ADDA0-F2E4-479E-A113-68C3B3407EEA}" dt="2026-04-21T15:03:03.656" v="310"/>
          <ac:picMkLst>
            <pc:docMk/>
            <pc:sldMk cId="2983066674" sldId="273"/>
            <ac:picMk id="24" creationId="{7B584C9F-8CC4-0110-CBE6-CE238941E7D7}"/>
          </ac:picMkLst>
        </pc:picChg>
        <pc:picChg chg="del">
          <ac:chgData name="James Rawlinson" userId="4982f472-0033-4016-aa07-65b56a5e45de" providerId="ADAL" clId="{463ADDA0-F2E4-479E-A113-68C3B3407EEA}" dt="2026-04-21T15:03:13.827" v="312" actId="478"/>
          <ac:picMkLst>
            <pc:docMk/>
            <pc:sldMk cId="2983066674" sldId="273"/>
            <ac:picMk id="28" creationId="{CC9C527D-E9D2-FFD0-8030-98EED471F88F}"/>
          </ac:picMkLst>
        </pc:picChg>
        <pc:picChg chg="del">
          <ac:chgData name="James Rawlinson" userId="4982f472-0033-4016-aa07-65b56a5e45de" providerId="ADAL" clId="{463ADDA0-F2E4-479E-A113-68C3B3407EEA}" dt="2026-04-21T15:08:48.915" v="502" actId="478"/>
          <ac:picMkLst>
            <pc:docMk/>
            <pc:sldMk cId="2983066674" sldId="273"/>
            <ac:picMk id="29" creationId="{8076490F-5AB4-8812-D4DB-0F3430A6C599}"/>
          </ac:picMkLst>
        </pc:picChg>
        <pc:picChg chg="add mod">
          <ac:chgData name="James Rawlinson" userId="4982f472-0033-4016-aa07-65b56a5e45de" providerId="ADAL" clId="{463ADDA0-F2E4-479E-A113-68C3B3407EEA}" dt="2026-04-21T15:03:16.282" v="314"/>
          <ac:picMkLst>
            <pc:docMk/>
            <pc:sldMk cId="2983066674" sldId="273"/>
            <ac:picMk id="30" creationId="{2AE9B9EB-3645-95DD-D600-D5284067CA9D}"/>
          </ac:picMkLst>
        </pc:picChg>
        <pc:picChg chg="del">
          <ac:chgData name="James Rawlinson" userId="4982f472-0033-4016-aa07-65b56a5e45de" providerId="ADAL" clId="{463ADDA0-F2E4-479E-A113-68C3B3407EEA}" dt="2026-04-21T15:03:02.941" v="309" actId="478"/>
          <ac:picMkLst>
            <pc:docMk/>
            <pc:sldMk cId="2983066674" sldId="273"/>
            <ac:picMk id="42" creationId="{6F4597F4-6E62-16AA-3030-8844B93D44F0}"/>
          </ac:picMkLst>
        </pc:picChg>
        <pc:picChg chg="del">
          <ac:chgData name="James Rawlinson" userId="4982f472-0033-4016-aa07-65b56a5e45de" providerId="ADAL" clId="{463ADDA0-F2E4-479E-A113-68C3B3407EEA}" dt="2026-04-21T15:03:12.281" v="311" actId="478"/>
          <ac:picMkLst>
            <pc:docMk/>
            <pc:sldMk cId="2983066674" sldId="273"/>
            <ac:picMk id="43" creationId="{71236A75-BD56-37BE-18DC-DB2C638F7C22}"/>
          </ac:picMkLst>
        </pc:picChg>
        <pc:picChg chg="del">
          <ac:chgData name="James Rawlinson" userId="4982f472-0033-4016-aa07-65b56a5e45de" providerId="ADAL" clId="{463ADDA0-F2E4-479E-A113-68C3B3407EEA}" dt="2026-04-21T15:08:01.907" v="498" actId="478"/>
          <ac:picMkLst>
            <pc:docMk/>
            <pc:sldMk cId="2983066674" sldId="273"/>
            <ac:picMk id="44" creationId="{689DE508-9491-EE16-8482-36E8FCF5F85C}"/>
          </ac:picMkLst>
        </pc:picChg>
        <pc:picChg chg="del">
          <ac:chgData name="James Rawlinson" userId="4982f472-0033-4016-aa07-65b56a5e45de" providerId="ADAL" clId="{463ADDA0-F2E4-479E-A113-68C3B3407EEA}" dt="2026-04-21T15:08:01.907" v="498" actId="478"/>
          <ac:picMkLst>
            <pc:docMk/>
            <pc:sldMk cId="2983066674" sldId="273"/>
            <ac:picMk id="45" creationId="{B37C5D4D-F092-6D2D-96A5-FEF363471122}"/>
          </ac:picMkLst>
        </pc:picChg>
      </pc:sldChg>
      <pc:sldChg chg="add del">
        <pc:chgData name="James Rawlinson" userId="4982f472-0033-4016-aa07-65b56a5e45de" providerId="ADAL" clId="{463ADDA0-F2E4-479E-A113-68C3B3407EEA}" dt="2026-04-21T15:08:33.102" v="501" actId="47"/>
        <pc:sldMkLst>
          <pc:docMk/>
          <pc:sldMk cId="16969022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1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3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2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5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7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6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7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orange text&#10;&#10;AI-generated content may be incorrect.">
            <a:extLst>
              <a:ext uri="{FF2B5EF4-FFF2-40B4-BE49-F238E27FC236}">
                <a16:creationId xmlns:a16="http://schemas.microsoft.com/office/drawing/2014/main" id="{CCDF91A5-F309-DECE-C8E1-64FAB75219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34E26-6C33-A835-B0EA-BF410DFB2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23849"/>
          <a:stretch>
            <a:fillRect/>
          </a:stretch>
        </p:blipFill>
        <p:spPr>
          <a:xfrm>
            <a:off x="0" y="538510"/>
            <a:ext cx="6858000" cy="6950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4141892" y="8068387"/>
            <a:ext cx="265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filled baguettes / sandwiches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12EA9C9D-E74F-4F6D-B014-6F16D2E7F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4" y="8052993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2462892" y="8428085"/>
            <a:ext cx="16158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2">
              <a:defRPr/>
            </a:pP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2568255" y="8099433"/>
            <a:ext cx="12640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2">
              <a:defRPr/>
            </a:pP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2325808" y="8821383"/>
            <a:ext cx="218693" cy="261611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2306457" y="8779446"/>
            <a:ext cx="19494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2">
              <a:defRPr/>
            </a:pP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</a:t>
            </a:r>
            <a:r>
              <a:rPr lang="en-GB" sz="1100" b="1" dirty="0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974CE8A-9A68-F260-55F3-B198AF71A4BD}"/>
              </a:ext>
            </a:extLst>
          </p:cNvPr>
          <p:cNvSpPr/>
          <p:nvPr/>
        </p:nvSpPr>
        <p:spPr>
          <a:xfrm flipH="1">
            <a:off x="6127402" y="6793263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A36887B-177C-6D89-C778-82280CF57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14" y="6900196"/>
            <a:ext cx="313547" cy="3017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1DB0109-0CE2-FD32-80E3-B92A8D720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23" y="4998339"/>
            <a:ext cx="313547" cy="301747"/>
          </a:xfrm>
          <a:prstGeom prst="rect">
            <a:avLst/>
          </a:prstGeom>
        </p:spPr>
      </p:pic>
      <p:grpSp>
        <p:nvGrpSpPr>
          <p:cNvPr id="42" name="Group 7">
            <a:extLst>
              <a:ext uri="{FF2B5EF4-FFF2-40B4-BE49-F238E27FC236}">
                <a16:creationId xmlns:a16="http://schemas.microsoft.com/office/drawing/2014/main" id="{7F540542-4063-6707-AADA-C8F10F820C71}"/>
              </a:ext>
            </a:extLst>
          </p:cNvPr>
          <p:cNvGrpSpPr/>
          <p:nvPr/>
        </p:nvGrpSpPr>
        <p:grpSpPr>
          <a:xfrm>
            <a:off x="2235187" y="8412185"/>
            <a:ext cx="291027" cy="261611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DB5F3F4-8FF9-4451-5205-4C6E2EB8BBA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53BA9D0-71CA-92C1-796D-98D157939E8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D47FEBD-B8F8-5A9F-D140-45D10C7E514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4F01530-ED8A-7980-7E42-C2D5E1F5D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1E29183A-6620-2178-EEB9-06D6F3C6E4D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3B46F3D6-4B07-8C54-2E76-099C4631CF4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7353F5F-156C-1A82-C9BD-CB1A36DC66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2EBF75A7-1771-65FC-67D4-22E4F5732A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019DAD1-6E9C-4532-9424-7DF511AF434C}"/>
              </a:ext>
            </a:extLst>
          </p:cNvPr>
          <p:cNvSpPr txBox="1"/>
          <p:nvPr/>
        </p:nvSpPr>
        <p:spPr>
          <a:xfrm>
            <a:off x="1013141" y="1425512"/>
            <a:ext cx="1295369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latin typeface="Amasis MT Pro Black"/>
              </a:rPr>
              <a:t>Smokey Beef Chilli Tacos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and Cucumber Salsas</a:t>
            </a:r>
          </a:p>
        </p:txBody>
      </p:sp>
      <p:grpSp>
        <p:nvGrpSpPr>
          <p:cNvPr id="63" name="Group 7">
            <a:extLst>
              <a:ext uri="{FF2B5EF4-FFF2-40B4-BE49-F238E27FC236}">
                <a16:creationId xmlns:a16="http://schemas.microsoft.com/office/drawing/2014/main" id="{D8F45FD6-19B8-8D2C-8E50-080E6D095CA6}"/>
              </a:ext>
            </a:extLst>
          </p:cNvPr>
          <p:cNvGrpSpPr/>
          <p:nvPr/>
        </p:nvGrpSpPr>
        <p:grpSpPr>
          <a:xfrm>
            <a:off x="2022790" y="2139097"/>
            <a:ext cx="173586" cy="165645"/>
            <a:chOff x="0" y="0"/>
            <a:chExt cx="3741232" cy="3821539"/>
          </a:xfrm>
        </p:grpSpPr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4D494D1-006E-85DE-DD09-DE149300D64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C12B6B3-CB57-42EA-9964-C7F3CDF4340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20C4CD4F-1EF4-9FBD-3A50-D8E026E2AD2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E904C8CC-E47A-8B14-9B88-1E054A5C86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AE80C66B-3632-C941-783D-2C1918270C0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47E7432E-5F36-1A72-4F01-ADE1584D567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9B5AFF67-FA3E-82CC-F9F2-1FBC7915A8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15">
                <a:extLst>
                  <a:ext uri="{FF2B5EF4-FFF2-40B4-BE49-F238E27FC236}">
                    <a16:creationId xmlns:a16="http://schemas.microsoft.com/office/drawing/2014/main" id="{D84C89B0-A008-3B47-710E-F0212870CD2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7E0364-81C9-4D42-7E3C-0C7B00C9254B}"/>
              </a:ext>
            </a:extLst>
          </p:cNvPr>
          <p:cNvSpPr txBox="1"/>
          <p:nvPr/>
        </p:nvSpPr>
        <p:spPr>
          <a:xfrm>
            <a:off x="374043" y="76846"/>
            <a:ext cx="4902506" cy="461665"/>
          </a:xfrm>
          <a:prstGeom prst="rect">
            <a:avLst/>
          </a:prstGeom>
          <a:solidFill>
            <a:srgbClr val="FFFCE9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ECB81-59FF-2B4D-5C0D-3E49B3AD77B8}"/>
              </a:ext>
            </a:extLst>
          </p:cNvPr>
          <p:cNvSpPr txBox="1"/>
          <p:nvPr/>
        </p:nvSpPr>
        <p:spPr>
          <a:xfrm>
            <a:off x="4534708" y="1999765"/>
            <a:ext cx="135047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Tikka Masala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&amp; Sambals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D897C-31B6-9A5D-97A5-4E69178FB8F0}"/>
              </a:ext>
            </a:extLst>
          </p:cNvPr>
          <p:cNvSpPr txBox="1"/>
          <p:nvPr/>
        </p:nvSpPr>
        <p:spPr>
          <a:xfrm>
            <a:off x="5584587" y="1648974"/>
            <a:ext cx="1274681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Fillet of Fish or Butchers Sausage</a:t>
            </a: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Peas and Tomato Sauce </a:t>
            </a:r>
          </a:p>
        </p:txBody>
      </p:sp>
      <p:pic>
        <p:nvPicPr>
          <p:cNvPr id="28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F65F6230-4A20-919A-FEA5-4A63FBA6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74" y="1458161"/>
            <a:ext cx="868092" cy="5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38D7D3-36D9-FF76-9A8A-48B3B8CC9466}"/>
              </a:ext>
            </a:extLst>
          </p:cNvPr>
          <p:cNvSpPr txBox="1"/>
          <p:nvPr/>
        </p:nvSpPr>
        <p:spPr>
          <a:xfrm>
            <a:off x="1078873" y="3614440"/>
            <a:ext cx="1329991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Butternut &amp; Feta Quesadilla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and Cucumber Salsas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B78864-2FAB-C847-10E3-63EFE905B260}"/>
              </a:ext>
            </a:extLst>
          </p:cNvPr>
          <p:cNvSpPr txBox="1"/>
          <p:nvPr/>
        </p:nvSpPr>
        <p:spPr>
          <a:xfrm>
            <a:off x="4469717" y="4159845"/>
            <a:ext cx="148045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 &amp; Chickpea Curry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&amp; Sambals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90C4D2-7187-EF19-77D5-41CB1F157A0D}"/>
              </a:ext>
            </a:extLst>
          </p:cNvPr>
          <p:cNvSpPr txBox="1"/>
          <p:nvPr/>
        </p:nvSpPr>
        <p:spPr>
          <a:xfrm>
            <a:off x="2306457" y="4040898"/>
            <a:ext cx="1150907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Smokey Bean Burger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</p:txBody>
      </p:sp>
      <p:pic>
        <p:nvPicPr>
          <p:cNvPr id="38" name="Picture 37" descr="A black and white sign with yellow border&#10;&#10;AI-generated content may be incorrect.">
            <a:extLst>
              <a:ext uri="{FF2B5EF4-FFF2-40B4-BE49-F238E27FC236}">
                <a16:creationId xmlns:a16="http://schemas.microsoft.com/office/drawing/2014/main" id="{A5CA24A9-6BD8-98F0-419D-265A5BE6EF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57" t="1762" r="-1"/>
          <a:stretch>
            <a:fillRect/>
          </a:stretch>
        </p:blipFill>
        <p:spPr>
          <a:xfrm>
            <a:off x="2325808" y="3540224"/>
            <a:ext cx="988740" cy="510823"/>
          </a:xfrm>
          <a:prstGeom prst="rect">
            <a:avLst/>
          </a:prstGeom>
        </p:spPr>
      </p:pic>
      <p:pic>
        <p:nvPicPr>
          <p:cNvPr id="43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CC09E10E-FB63-9FBC-6845-DFEC540A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5" y="3545559"/>
            <a:ext cx="868092" cy="5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9426DE29-2A54-BACF-8D3A-3274765C5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96" y="5081482"/>
            <a:ext cx="313547" cy="3017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5C93FFA-7047-358B-AE02-A4F2809B90A4}"/>
              </a:ext>
            </a:extLst>
          </p:cNvPr>
          <p:cNvSpPr txBox="1"/>
          <p:nvPr/>
        </p:nvSpPr>
        <p:spPr>
          <a:xfrm>
            <a:off x="3408638" y="6187318"/>
            <a:ext cx="1362385" cy="52322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Chocolate Brownie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AED4D1-DCCF-9AB2-0D55-41E859008707}"/>
              </a:ext>
            </a:extLst>
          </p:cNvPr>
          <p:cNvSpPr txBox="1"/>
          <p:nvPr/>
        </p:nvSpPr>
        <p:spPr>
          <a:xfrm>
            <a:off x="4701095" y="6079596"/>
            <a:ext cx="1150907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Jam &amp; Coconut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E9EE05-8A8E-8E18-1654-450AD8167E5D}"/>
              </a:ext>
            </a:extLst>
          </p:cNvPr>
          <p:cNvSpPr txBox="1"/>
          <p:nvPr/>
        </p:nvSpPr>
        <p:spPr>
          <a:xfrm>
            <a:off x="2249693" y="5971875"/>
            <a:ext cx="1150907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603746-165D-E0F1-F3E5-16BA850FA1E1}"/>
              </a:ext>
            </a:extLst>
          </p:cNvPr>
          <p:cNvSpPr txBox="1"/>
          <p:nvPr/>
        </p:nvSpPr>
        <p:spPr>
          <a:xfrm>
            <a:off x="5771843" y="6187318"/>
            <a:ext cx="116631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Flapjack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357A89-A392-564D-616C-9A9987D5C835}"/>
              </a:ext>
            </a:extLst>
          </p:cNvPr>
          <p:cNvSpPr txBox="1"/>
          <p:nvPr/>
        </p:nvSpPr>
        <p:spPr>
          <a:xfrm>
            <a:off x="1033399" y="5879542"/>
            <a:ext cx="1244773" cy="11387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Crumble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 Custard</a:t>
            </a:r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70216413-0B70-5D71-CE12-1DB51A7BDE88}"/>
              </a:ext>
            </a:extLst>
          </p:cNvPr>
          <p:cNvSpPr/>
          <p:nvPr/>
        </p:nvSpPr>
        <p:spPr>
          <a:xfrm flipH="1">
            <a:off x="2036536" y="6852289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107A3-D0E3-3528-E89B-B6E37D55600F}"/>
              </a:ext>
            </a:extLst>
          </p:cNvPr>
          <p:cNvSpPr txBox="1"/>
          <p:nvPr/>
        </p:nvSpPr>
        <p:spPr>
          <a:xfrm>
            <a:off x="2126381" y="1740317"/>
            <a:ext cx="139783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Spicy Chicken Flatbread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3924E-2E95-6FAE-4331-4901846570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4" y="1077021"/>
            <a:ext cx="535921" cy="602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A906C-986C-37C9-1E05-58D1D12E56B0}"/>
              </a:ext>
            </a:extLst>
          </p:cNvPr>
          <p:cNvSpPr txBox="1"/>
          <p:nvPr/>
        </p:nvSpPr>
        <p:spPr>
          <a:xfrm>
            <a:off x="3358980" y="1369472"/>
            <a:ext cx="1202895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Lasagne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and Chunky Roasted Summer Veg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E6B7A305-BDA2-75FB-D51A-812AA05A8146}"/>
              </a:ext>
            </a:extLst>
          </p:cNvPr>
          <p:cNvGrpSpPr/>
          <p:nvPr/>
        </p:nvGrpSpPr>
        <p:grpSpPr>
          <a:xfrm>
            <a:off x="4243099" y="2805579"/>
            <a:ext cx="173586" cy="165645"/>
            <a:chOff x="0" y="0"/>
            <a:chExt cx="3741232" cy="3821539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D348377-80D0-284A-C29A-1C9CB371F10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E6F8876-FF44-FE07-5AC9-ADB8F55EA8A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02498A17-CA2F-2C52-77FB-AC7903835BEC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4AF397A6-F135-3104-8E0C-D917F7C098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79CD8962-1C34-8937-E039-49D9127AEB8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038DB8C7-5CCE-C396-9645-C4E382BD5EAD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8B4860C1-93CD-9A65-AE8F-350D9501CD9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D7652EDC-A91C-25D8-2AC7-2C1444DE82B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EC48224-B861-5981-A1CC-EA68378C5E6F}"/>
              </a:ext>
            </a:extLst>
          </p:cNvPr>
          <p:cNvSpPr txBox="1"/>
          <p:nvPr/>
        </p:nvSpPr>
        <p:spPr>
          <a:xfrm>
            <a:off x="3429000" y="3586599"/>
            <a:ext cx="1202895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Veggie Bolognaise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and Chunky Roasted Summer Veg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FE8666-F324-55C4-BA0F-46BE2F5AA3D4}"/>
              </a:ext>
            </a:extLst>
          </p:cNvPr>
          <p:cNvSpPr txBox="1"/>
          <p:nvPr/>
        </p:nvSpPr>
        <p:spPr>
          <a:xfrm>
            <a:off x="5656618" y="3758304"/>
            <a:ext cx="127468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Cheese &amp; Tomato Quiche</a:t>
            </a: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Peas and Tomato Sauce </a:t>
            </a:r>
          </a:p>
        </p:txBody>
      </p:sp>
    </p:spTree>
    <p:extLst>
      <p:ext uri="{BB962C8B-B14F-4D97-AF65-F5344CB8AC3E}">
        <p14:creationId xmlns:p14="http://schemas.microsoft.com/office/powerpoint/2010/main" val="377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B2A8-9A12-405B-0685-08195BF2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orange text&#10;&#10;AI-generated content may be incorrect.">
            <a:extLst>
              <a:ext uri="{FF2B5EF4-FFF2-40B4-BE49-F238E27FC236}">
                <a16:creationId xmlns:a16="http://schemas.microsoft.com/office/drawing/2014/main" id="{9452B259-706E-9E5A-87F2-806E39E1AB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089BB-977A-D39A-38E5-8FD13BC8E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24275"/>
          <a:stretch>
            <a:fillRect/>
          </a:stretch>
        </p:blipFill>
        <p:spPr>
          <a:xfrm>
            <a:off x="0" y="615357"/>
            <a:ext cx="6858000" cy="6832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475820-00DD-2A70-D8C9-2472AE87CB64}"/>
              </a:ext>
            </a:extLst>
          </p:cNvPr>
          <p:cNvSpPr txBox="1"/>
          <p:nvPr/>
        </p:nvSpPr>
        <p:spPr>
          <a:xfrm>
            <a:off x="1158638" y="1142000"/>
            <a:ext cx="1018474" cy="4197377"/>
          </a:xfrm>
          <a:prstGeom prst="rect">
            <a:avLst/>
          </a:prstGeom>
          <a:solidFill>
            <a:srgbClr val="FFFCE9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805FB9-8216-12AE-D8B1-049C5BBF6B0D}"/>
              </a:ext>
            </a:extLst>
          </p:cNvPr>
          <p:cNvSpPr txBox="1"/>
          <p:nvPr/>
        </p:nvSpPr>
        <p:spPr>
          <a:xfrm>
            <a:off x="1158638" y="2558763"/>
            <a:ext cx="1317638" cy="369332"/>
          </a:xfrm>
          <a:prstGeom prst="rect">
            <a:avLst/>
          </a:prstGeom>
          <a:solidFill>
            <a:srgbClr val="FFFCE9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C44FC29-C55D-04D3-2CD0-05E993A9CECF}"/>
              </a:ext>
            </a:extLst>
          </p:cNvPr>
          <p:cNvSpPr/>
          <p:nvPr/>
        </p:nvSpPr>
        <p:spPr>
          <a:xfrm flipH="1">
            <a:off x="3282353" y="6808980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181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241B66A6-0F40-0E9C-CFA2-B706E421085E}"/>
              </a:ext>
            </a:extLst>
          </p:cNvPr>
          <p:cNvSpPr/>
          <p:nvPr/>
        </p:nvSpPr>
        <p:spPr>
          <a:xfrm flipH="1">
            <a:off x="3136479" y="2972521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181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003EC-8DB7-D0D9-85C3-F1004CAE1A1C}"/>
              </a:ext>
            </a:extLst>
          </p:cNvPr>
          <p:cNvSpPr txBox="1"/>
          <p:nvPr/>
        </p:nvSpPr>
        <p:spPr>
          <a:xfrm>
            <a:off x="4141892" y="8068387"/>
            <a:ext cx="265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filled baguettes / sandwiches and filled jacket potatoes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47B7AF7-DD09-1C9B-8909-E9505D33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4" y="8052993"/>
            <a:ext cx="313547" cy="301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6AC0E-7193-005C-2805-D86A18C780F9}"/>
              </a:ext>
            </a:extLst>
          </p:cNvPr>
          <p:cNvSpPr txBox="1"/>
          <p:nvPr/>
        </p:nvSpPr>
        <p:spPr>
          <a:xfrm>
            <a:off x="2462892" y="8428085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2"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DB018-F7E5-D8CA-DFED-F2820EC184FC}"/>
              </a:ext>
            </a:extLst>
          </p:cNvPr>
          <p:cNvSpPr txBox="1"/>
          <p:nvPr/>
        </p:nvSpPr>
        <p:spPr>
          <a:xfrm>
            <a:off x="2568255" y="8099433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2"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2BF6E16-2581-3559-28E6-61614163111E}"/>
              </a:ext>
            </a:extLst>
          </p:cNvPr>
          <p:cNvSpPr/>
          <p:nvPr/>
        </p:nvSpPr>
        <p:spPr>
          <a:xfrm>
            <a:off x="2325808" y="8821383"/>
            <a:ext cx="218693" cy="261611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62751-2147-C696-D092-1596A7B95AE3}"/>
              </a:ext>
            </a:extLst>
          </p:cNvPr>
          <p:cNvSpPr txBox="1"/>
          <p:nvPr/>
        </p:nvSpPr>
        <p:spPr>
          <a:xfrm>
            <a:off x="2306457" y="8779446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2"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</a:t>
            </a:r>
            <a:r>
              <a:rPr lang="en-GB" sz="1000" b="1" dirty="0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A9C60E53-E732-9C16-3D7A-AD206C99C356}"/>
              </a:ext>
            </a:extLst>
          </p:cNvPr>
          <p:cNvGrpSpPr/>
          <p:nvPr/>
        </p:nvGrpSpPr>
        <p:grpSpPr>
          <a:xfrm>
            <a:off x="2235187" y="8412185"/>
            <a:ext cx="291027" cy="261611"/>
            <a:chOff x="0" y="0"/>
            <a:chExt cx="3741232" cy="3821539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735981F-EA08-51C7-18C3-1F150C826E9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CA34B9B-1A50-28DD-2FAB-D1E69A89D60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709C7476-B5DB-4E73-7782-EF5EE1ED88F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F17AC4D9-3663-6B64-407D-09FAEB3961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7A4A022B-26C2-B979-DA5A-B83B84354CE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1A959672-E95F-6C56-5C75-33A6F504687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1CF78AA0-7A10-6F71-AD55-DB9BFB1FEBF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7EF7814B-8774-59B3-E1D3-880A968155D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DDAB04-CA34-CADA-EAFD-DCDE95A440F2}"/>
              </a:ext>
            </a:extLst>
          </p:cNvPr>
          <p:cNvSpPr txBox="1"/>
          <p:nvPr/>
        </p:nvSpPr>
        <p:spPr>
          <a:xfrm>
            <a:off x="374043" y="76846"/>
            <a:ext cx="4902506" cy="461665"/>
          </a:xfrm>
          <a:prstGeom prst="rect">
            <a:avLst/>
          </a:prstGeom>
          <a:solidFill>
            <a:srgbClr val="FFFCE9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472EE-44FA-8745-C666-9DC1702BD1EE}"/>
              </a:ext>
            </a:extLst>
          </p:cNvPr>
          <p:cNvSpPr txBox="1"/>
          <p:nvPr/>
        </p:nvSpPr>
        <p:spPr>
          <a:xfrm>
            <a:off x="3384238" y="1369829"/>
            <a:ext cx="110771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Roast of the 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Roasted Potatoes, Yorkshire Pudding, Seasonal Veg &amp;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CA0675-8C79-C2E0-F916-7CFB04B7F7B9}"/>
              </a:ext>
            </a:extLst>
          </p:cNvPr>
          <p:cNvSpPr txBox="1"/>
          <p:nvPr/>
        </p:nvSpPr>
        <p:spPr>
          <a:xfrm>
            <a:off x="1122944" y="2286625"/>
            <a:ext cx="122883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 and Cheese with Toppings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Croutons, Pepperoni Pieces, Crispy Onions, Spring Onions, Barbecue Beans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3B8F52A4-A913-5582-DA01-DAB92F612937}"/>
              </a:ext>
            </a:extLst>
          </p:cNvPr>
          <p:cNvSpPr/>
          <p:nvPr/>
        </p:nvSpPr>
        <p:spPr>
          <a:xfrm flipH="1">
            <a:off x="5511460" y="2938789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181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307A73F2-E109-4E3A-C33A-E65F2D1B737F}"/>
              </a:ext>
            </a:extLst>
          </p:cNvPr>
          <p:cNvSpPr/>
          <p:nvPr/>
        </p:nvSpPr>
        <p:spPr>
          <a:xfrm flipH="1">
            <a:off x="5712198" y="516411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181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FE312C-D56F-4D9A-DDF4-B4216FC2E5B4}"/>
              </a:ext>
            </a:extLst>
          </p:cNvPr>
          <p:cNvSpPr txBox="1"/>
          <p:nvPr/>
        </p:nvSpPr>
        <p:spPr>
          <a:xfrm>
            <a:off x="1074453" y="5949451"/>
            <a:ext cx="118728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Chocolate Orange Cookie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54D30A-33B6-64B5-381E-80CF4EF11896}"/>
              </a:ext>
            </a:extLst>
          </p:cNvPr>
          <p:cNvSpPr txBox="1"/>
          <p:nvPr/>
        </p:nvSpPr>
        <p:spPr>
          <a:xfrm>
            <a:off x="2261734" y="5954925"/>
            <a:ext cx="1335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Cherry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 Custard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080F76-8354-9D90-0DE2-F660F281BE1F}"/>
              </a:ext>
            </a:extLst>
          </p:cNvPr>
          <p:cNvSpPr txBox="1"/>
          <p:nvPr/>
        </p:nvSpPr>
        <p:spPr>
          <a:xfrm>
            <a:off x="4649925" y="5925066"/>
            <a:ext cx="11598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Peach Upside Down Cake 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C18B6C-6709-81F0-58AF-799D89605E73}"/>
              </a:ext>
            </a:extLst>
          </p:cNvPr>
          <p:cNvSpPr txBox="1"/>
          <p:nvPr/>
        </p:nvSpPr>
        <p:spPr>
          <a:xfrm>
            <a:off x="5660042" y="5925066"/>
            <a:ext cx="1251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Swirl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4DC190-832D-1FBD-D7A5-F159511E730E}"/>
              </a:ext>
            </a:extLst>
          </p:cNvPr>
          <p:cNvSpPr txBox="1"/>
          <p:nvPr/>
        </p:nvSpPr>
        <p:spPr>
          <a:xfrm>
            <a:off x="3336187" y="5994210"/>
            <a:ext cx="146202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Fruit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 Muffins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1A971BB6-E677-C407-095A-4035359F0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83" y="6736159"/>
            <a:ext cx="313547" cy="301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31803-01F1-B476-DBD0-7897FFE2AD04}"/>
              </a:ext>
            </a:extLst>
          </p:cNvPr>
          <p:cNvSpPr txBox="1"/>
          <p:nvPr/>
        </p:nvSpPr>
        <p:spPr>
          <a:xfrm>
            <a:off x="2165323" y="1855688"/>
            <a:ext cx="13357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Chicken Souvlaki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Seasoned Potatoes, Tzatziki and Greek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584C9F-8CC4-0110-CBE6-CE238941E7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732" y="1406133"/>
            <a:ext cx="1108509" cy="3987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85335A-A9DE-A50C-FFBF-7E8DAB5108CF}"/>
              </a:ext>
            </a:extLst>
          </p:cNvPr>
          <p:cNvSpPr txBox="1"/>
          <p:nvPr/>
        </p:nvSpPr>
        <p:spPr>
          <a:xfrm>
            <a:off x="2220194" y="4168177"/>
            <a:ext cx="1335769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Feta &amp; Spinach Parcel 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ea typeface="+mn-lt"/>
                <a:cs typeface="+mn-lt"/>
              </a:rPr>
              <a:t>With Seasoned Potatoes, Tzatziki and Greek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E9B9EB-3645-95DD-D600-D5284067C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732" y="3696483"/>
            <a:ext cx="1108509" cy="3987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F6A2F4A-291F-DC62-253E-FDDE5BBC1C27}"/>
              </a:ext>
            </a:extLst>
          </p:cNvPr>
          <p:cNvSpPr txBox="1"/>
          <p:nvPr/>
        </p:nvSpPr>
        <p:spPr>
          <a:xfrm>
            <a:off x="5642938" y="1405030"/>
            <a:ext cx="124975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 Fish or Salmon Fishcake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and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 with Garden Peas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3708FC-8A62-EC4E-CFA6-6E60238226CB}"/>
              </a:ext>
            </a:extLst>
          </p:cNvPr>
          <p:cNvSpPr txBox="1"/>
          <p:nvPr/>
        </p:nvSpPr>
        <p:spPr>
          <a:xfrm>
            <a:off x="5805522" y="3766210"/>
            <a:ext cx="1052478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Summer Broccoli and Feta Quiche</a:t>
            </a:r>
          </a:p>
          <a:p>
            <a:pPr lvl="0" algn="ctr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Summer Salad and Chips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60F2CC-E0F6-B006-4601-46284EAFDA85}"/>
              </a:ext>
            </a:extLst>
          </p:cNvPr>
          <p:cNvSpPr txBox="1"/>
          <p:nvPr/>
        </p:nvSpPr>
        <p:spPr>
          <a:xfrm>
            <a:off x="3441013" y="3637006"/>
            <a:ext cx="1107716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Roasted Quorn Fillet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Roasted Potatoes, Yorkshire Pudding, Seasonal Veg &amp;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5" name="TextBox 2">
            <a:extLst>
              <a:ext uri="{FF2B5EF4-FFF2-40B4-BE49-F238E27FC236}">
                <a16:creationId xmlns:a16="http://schemas.microsoft.com/office/drawing/2014/main" id="{22C472EE-44FA-8745-C666-9DC1702BD1EE}"/>
              </a:ext>
            </a:extLst>
          </p:cNvPr>
          <p:cNvSpPr txBox="1"/>
          <p:nvPr/>
        </p:nvSpPr>
        <p:spPr>
          <a:xfrm>
            <a:off x="4554731" y="1464416"/>
            <a:ext cx="1107716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BBQ Pulled Pork Slider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Paprika Wedges and Slaw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6" name="TextBox 32">
            <a:extLst>
              <a:ext uri="{FF2B5EF4-FFF2-40B4-BE49-F238E27FC236}">
                <a16:creationId xmlns:a16="http://schemas.microsoft.com/office/drawing/2014/main" id="{7F27B4AB-B9FF-D378-5D6F-CA25B8B46FEA}"/>
              </a:ext>
            </a:extLst>
          </p:cNvPr>
          <p:cNvSpPr txBox="1"/>
          <p:nvPr/>
        </p:nvSpPr>
        <p:spPr>
          <a:xfrm>
            <a:off x="4533003" y="3582927"/>
            <a:ext cx="122883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Burrito Bowl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ith</a:t>
            </a: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 Rice, Charred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 Corn Salad, Salsa and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/>
              <a:ea typeface="DengXian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Sour Cream</a:t>
            </a:r>
          </a:p>
        </p:txBody>
      </p:sp>
    </p:spTree>
    <p:extLst>
      <p:ext uri="{BB962C8B-B14F-4D97-AF65-F5344CB8AC3E}">
        <p14:creationId xmlns:p14="http://schemas.microsoft.com/office/powerpoint/2010/main" val="298306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0671a9072849d219ff41260d80cde4c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92aee4f736b14dc762fcc0d04dea306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Props1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F4984-B422-4ED6-8736-7E9859D8E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F70F4-AC20-4262-B039-ED8451DB711E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314</Words>
  <Application>Microsoft Office PowerPoint</Application>
  <PresentationFormat>A4 Paper (210x297 mm)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Amasis MT Pro Black</vt:lpstr>
      <vt:lpstr>Amasis MT Pro Medium</vt:lpstr>
      <vt:lpstr>Aptos</vt:lpstr>
      <vt:lpstr>Arial</vt:lpstr>
      <vt:lpstr>Calibri</vt:lpstr>
      <vt:lpstr>Calibri Light</vt:lpstr>
      <vt:lpstr>Campaign Thin</vt:lpstr>
      <vt:lpstr>Office 2013 - 2022 Theme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James Rawlinson</cp:lastModifiedBy>
  <cp:revision>167</cp:revision>
  <dcterms:created xsi:type="dcterms:W3CDTF">2023-01-19T15:41:07Z</dcterms:created>
  <dcterms:modified xsi:type="dcterms:W3CDTF">2026-04-21T15:08:50Z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</Properties>
</file>