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7E"/>
    <a:srgbClr val="EAB5C6"/>
    <a:srgbClr val="CF4383"/>
    <a:srgbClr val="009A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50" d="100"/>
          <a:sy n="150" d="100"/>
        </p:scale>
        <p:origin x="72" y="-1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Rawlinson" userId="4982f472-0033-4016-aa07-65b56a5e45de" providerId="ADAL" clId="{463ADDA0-F2E4-479E-A113-68C3B3407EEA}"/>
    <pc:docChg chg="undo custSel modSld">
      <pc:chgData name="James Rawlinson" userId="4982f472-0033-4016-aa07-65b56a5e45de" providerId="ADAL" clId="{463ADDA0-F2E4-479E-A113-68C3B3407EEA}" dt="2026-07-06T14:12:52.464" v="190" actId="20577"/>
      <pc:docMkLst>
        <pc:docMk/>
      </pc:docMkLst>
      <pc:sldChg chg="modSp mod">
        <pc:chgData name="James Rawlinson" userId="4982f472-0033-4016-aa07-65b56a5e45de" providerId="ADAL" clId="{463ADDA0-F2E4-479E-A113-68C3B3407EEA}" dt="2026-07-06T14:12:52.464" v="190" actId="20577"/>
        <pc:sldMkLst>
          <pc:docMk/>
          <pc:sldMk cId="2486105249" sldId="256"/>
        </pc:sldMkLst>
        <pc:graphicFrameChg chg="modGraphic">
          <ac:chgData name="James Rawlinson" userId="4982f472-0033-4016-aa07-65b56a5e45de" providerId="ADAL" clId="{463ADDA0-F2E4-479E-A113-68C3B3407EEA}" dt="2026-07-06T14:12:09.687" v="188" actId="20577"/>
          <ac:graphicFrameMkLst>
            <pc:docMk/>
            <pc:sldMk cId="2486105249" sldId="256"/>
            <ac:graphicFrameMk id="3" creationId="{AECB1AB3-E424-4B1F-1161-0FA6B93B8A2E}"/>
          </ac:graphicFrameMkLst>
        </pc:graphicFrameChg>
        <pc:graphicFrameChg chg="modGraphic">
          <ac:chgData name="James Rawlinson" userId="4982f472-0033-4016-aa07-65b56a5e45de" providerId="ADAL" clId="{463ADDA0-F2E4-479E-A113-68C3B3407EEA}" dt="2026-07-06T14:07:42.767" v="147" actId="20577"/>
          <ac:graphicFrameMkLst>
            <pc:docMk/>
            <pc:sldMk cId="2486105249" sldId="256"/>
            <ac:graphicFrameMk id="6" creationId="{D97B7EB4-00C0-F5A8-45E6-1299EBE5360B}"/>
          </ac:graphicFrameMkLst>
        </pc:graphicFrameChg>
        <pc:graphicFrameChg chg="modGraphic">
          <ac:chgData name="James Rawlinson" userId="4982f472-0033-4016-aa07-65b56a5e45de" providerId="ADAL" clId="{463ADDA0-F2E4-479E-A113-68C3B3407EEA}" dt="2026-07-06T14:12:52.464" v="190" actId="20577"/>
          <ac:graphicFrameMkLst>
            <pc:docMk/>
            <pc:sldMk cId="2486105249" sldId="256"/>
            <ac:graphicFrameMk id="9" creationId="{4BBEB61E-A68B-F43D-E6AF-CB5EE79AA679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192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265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617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43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23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92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261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8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05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20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20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C86DC-63C0-4424-B1A6-3BC503DA51F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49534-2ABC-46CD-A0D2-888B38C7B5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58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meline&#10;&#10;Description automatically generated">
            <a:extLst>
              <a:ext uri="{FF2B5EF4-FFF2-40B4-BE49-F238E27FC236}">
                <a16:creationId xmlns:a16="http://schemas.microsoft.com/office/drawing/2014/main" id="{C640B236-B3F7-6457-4F94-A178C7E76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2024"/>
            <a:ext cx="6858000" cy="9336024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97B7EB4-00C0-F5A8-45E6-1299EBE536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972199"/>
              </p:ext>
            </p:extLst>
          </p:nvPr>
        </p:nvGraphicFramePr>
        <p:xfrm>
          <a:off x="602795" y="2237712"/>
          <a:ext cx="2378149" cy="2042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767">
                  <a:extLst>
                    <a:ext uri="{9D8B030D-6E8A-4147-A177-3AD203B41FA5}">
                      <a16:colId xmlns:a16="http://schemas.microsoft.com/office/drawing/2014/main" val="2451721842"/>
                    </a:ext>
                  </a:extLst>
                </a:gridCol>
                <a:gridCol w="725382">
                  <a:extLst>
                    <a:ext uri="{9D8B030D-6E8A-4147-A177-3AD203B41FA5}">
                      <a16:colId xmlns:a16="http://schemas.microsoft.com/office/drawing/2014/main" val="940221519"/>
                    </a:ext>
                  </a:extLst>
                </a:gridCol>
              </a:tblGrid>
              <a:tr h="291786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MEAL DEAL 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£2.90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498090"/>
                  </a:ext>
                </a:extLst>
              </a:tr>
              <a:tr h="291786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PIZZA SLICE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£1.90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9867586"/>
                  </a:ext>
                </a:extLst>
              </a:tr>
              <a:tr h="291786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JACKET POTATO &amp; 2 FILLINGG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£2.60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089816"/>
                  </a:ext>
                </a:extLst>
              </a:tr>
              <a:tr h="291786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PASTA, SAUCE &amp; CHEESE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£2.60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181748"/>
                  </a:ext>
                </a:extLst>
              </a:tr>
              <a:tr h="291786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PANINI (2 FILLINGS)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£2.70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4219938"/>
                  </a:ext>
                </a:extLst>
              </a:tr>
              <a:tr h="291786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CAKE / HOMEBAKE / COOKIE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£1.20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615675"/>
                  </a:ext>
                </a:extLst>
              </a:tr>
              <a:tr h="291786">
                <a:tc>
                  <a:txBody>
                    <a:bodyPr/>
                    <a:lstStyle/>
                    <a:p>
                      <a:pPr algn="ctr"/>
                      <a:endParaRPr lang="en-GB" sz="1050" b="0" dirty="0">
                        <a:solidFill>
                          <a:srgbClr val="007B7E"/>
                        </a:solidFill>
                        <a:latin typeface="Agency FB" panose="020B0503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b="0" dirty="0">
                        <a:solidFill>
                          <a:srgbClr val="007B7E"/>
                        </a:solidFill>
                        <a:latin typeface="Agency FB" panose="020B0503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9887426"/>
                  </a:ext>
                </a:extLst>
              </a:tr>
            </a:tbl>
          </a:graphicData>
        </a:graphic>
      </p:graphicFrame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4BBEB61E-A68B-F43D-E6AF-CB5EE79AA6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399351"/>
              </p:ext>
            </p:extLst>
          </p:nvPr>
        </p:nvGraphicFramePr>
        <p:xfrm>
          <a:off x="3684324" y="2374872"/>
          <a:ext cx="2733454" cy="3009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507">
                  <a:extLst>
                    <a:ext uri="{9D8B030D-6E8A-4147-A177-3AD203B41FA5}">
                      <a16:colId xmlns:a16="http://schemas.microsoft.com/office/drawing/2014/main" val="2451721842"/>
                    </a:ext>
                  </a:extLst>
                </a:gridCol>
                <a:gridCol w="980947">
                  <a:extLst>
                    <a:ext uri="{9D8B030D-6E8A-4147-A177-3AD203B41FA5}">
                      <a16:colId xmlns:a16="http://schemas.microsoft.com/office/drawing/2014/main" val="940221519"/>
                    </a:ext>
                  </a:extLst>
                </a:gridCol>
              </a:tblGrid>
              <a:tr h="300993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SANDWICHES / BAGUETTES FROM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B7E"/>
                          </a:solidFill>
                          <a:effectLst/>
                          <a:uLnTx/>
                          <a:uFillTx/>
                          <a:latin typeface="Agency FB" panose="020B0503020202020204" pitchFamily="34" charset="0"/>
                          <a:ea typeface="+mn-ea"/>
                          <a:cs typeface="+mn-cs"/>
                        </a:rPr>
                        <a:t>£2.00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599407"/>
                  </a:ext>
                </a:extLst>
              </a:tr>
              <a:tr h="300993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FRUIT POTS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B7E"/>
                          </a:solidFill>
                          <a:effectLst/>
                          <a:uLnTx/>
                          <a:uFillTx/>
                          <a:latin typeface="Agency FB" panose="020B0503020202020204" pitchFamily="34" charset="0"/>
                          <a:ea typeface="+mn-ea"/>
                          <a:cs typeface="+mn-cs"/>
                        </a:rPr>
                        <a:t>£1.20 / £1.60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6691817"/>
                  </a:ext>
                </a:extLst>
              </a:tr>
              <a:tr h="300993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WRAPS FROM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B7E"/>
                          </a:solidFill>
                          <a:effectLst/>
                          <a:uLnTx/>
                          <a:uFillTx/>
                          <a:latin typeface="Agency FB" panose="020B0503020202020204" pitchFamily="34" charset="0"/>
                          <a:ea typeface="+mn-ea"/>
                          <a:cs typeface="+mn-cs"/>
                        </a:rPr>
                        <a:t>£2.35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0945021"/>
                  </a:ext>
                </a:extLst>
              </a:tr>
              <a:tr h="300993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SALAD POTS FROM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B7E"/>
                          </a:solidFill>
                          <a:effectLst/>
                          <a:uLnTx/>
                          <a:uFillTx/>
                          <a:latin typeface="Agency FB" panose="020B0503020202020204" pitchFamily="34" charset="0"/>
                          <a:ea typeface="+mn-ea"/>
                          <a:cs typeface="+mn-cs"/>
                        </a:rPr>
                        <a:t>£1.90</a:t>
                      </a:r>
                      <a:endParaRPr kumimoji="0" lang="en-GB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B7E"/>
                        </a:solidFill>
                        <a:effectLst/>
                        <a:uLnTx/>
                        <a:uFillTx/>
                        <a:latin typeface="Agency FB" panose="020B0503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325634"/>
                  </a:ext>
                </a:extLst>
              </a:tr>
              <a:tr h="300993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CHIPS / WEDGES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B7E"/>
                          </a:solidFill>
                          <a:effectLst/>
                          <a:uLnTx/>
                          <a:uFillTx/>
                          <a:latin typeface="Agency FB" panose="020B0503020202020204" pitchFamily="34" charset="0"/>
                          <a:ea typeface="+mn-ea"/>
                          <a:cs typeface="+mn-cs"/>
                        </a:rPr>
                        <a:t>£1.69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8815585"/>
                  </a:ext>
                </a:extLst>
              </a:tr>
              <a:tr h="300993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SAUSAGE ROLLS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£1.69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498090"/>
                  </a:ext>
                </a:extLst>
              </a:tr>
              <a:tr h="300993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HOT FILLED ROLLS FROM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£2.43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8420299"/>
                  </a:ext>
                </a:extLst>
              </a:tr>
              <a:tr h="300993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CROISSANT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£1.63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3557615"/>
                  </a:ext>
                </a:extLst>
              </a:tr>
              <a:tr h="300993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PAIN AU CHOCOLAT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£1.63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9867586"/>
                  </a:ext>
                </a:extLst>
              </a:tr>
              <a:tr h="300993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BEEF / CHICKEN BURGER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£2.64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5112575"/>
                  </a:ext>
                </a:extLst>
              </a:tr>
            </a:tbl>
          </a:graphicData>
        </a:graphic>
      </p:graphicFrame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AECB1AB3-E424-4B1F-1161-0FA6B93B8A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308387"/>
              </p:ext>
            </p:extLst>
          </p:nvPr>
        </p:nvGraphicFramePr>
        <p:xfrm>
          <a:off x="602795" y="6012690"/>
          <a:ext cx="2378149" cy="1458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767">
                  <a:extLst>
                    <a:ext uri="{9D8B030D-6E8A-4147-A177-3AD203B41FA5}">
                      <a16:colId xmlns:a16="http://schemas.microsoft.com/office/drawing/2014/main" val="2451721842"/>
                    </a:ext>
                  </a:extLst>
                </a:gridCol>
                <a:gridCol w="725382">
                  <a:extLst>
                    <a:ext uri="{9D8B030D-6E8A-4147-A177-3AD203B41FA5}">
                      <a16:colId xmlns:a16="http://schemas.microsoft.com/office/drawing/2014/main" val="940221519"/>
                    </a:ext>
                  </a:extLst>
                </a:gridCol>
              </a:tblGrid>
              <a:tr h="291786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WATER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£1.10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498090"/>
                  </a:ext>
                </a:extLst>
              </a:tr>
              <a:tr h="291786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RADNOR FIZZ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£1.47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181748"/>
                  </a:ext>
                </a:extLst>
              </a:tr>
              <a:tr h="291786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RADNOR SPLASH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£1.47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4219938"/>
                  </a:ext>
                </a:extLst>
              </a:tr>
              <a:tr h="291786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JUICE CARTONS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£1.17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615675"/>
                  </a:ext>
                </a:extLst>
              </a:tr>
              <a:tr h="291786"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(OTHER DRINKS AVAILABLE FROM</a:t>
                      </a:r>
                    </a:p>
                  </a:txBody>
                  <a:tcPr>
                    <a:lnL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0" dirty="0">
                          <a:solidFill>
                            <a:srgbClr val="007B7E"/>
                          </a:solidFill>
                          <a:latin typeface="Agency FB" panose="020B0503020202020204" pitchFamily="34" charset="0"/>
                        </a:rPr>
                        <a:t>£1.00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43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9887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105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86D735906C2045B630126150A2C9FD" ma:contentTypeVersion="20" ma:contentTypeDescription="Create a new document." ma:contentTypeScope="" ma:versionID="7576904bf24d1eb72bf6a5e969b2b86d">
  <xsd:schema xmlns:xsd="http://www.w3.org/2001/XMLSchema" xmlns:xs="http://www.w3.org/2001/XMLSchema" xmlns:p="http://schemas.microsoft.com/office/2006/metadata/properties" xmlns:ns2="cc315347-6dc2-4f31-871c-4fac13c8e90b" xmlns:ns3="abd9c013-afd4-4605-a7aa-45ecbe72d026" targetNamespace="http://schemas.microsoft.com/office/2006/metadata/properties" ma:root="true" ma:fieldsID="c5405c05de26017c1e3fa6f7b0cad37b" ns2:_="" ns3:_="">
    <xsd:import namespace="cc315347-6dc2-4f31-871c-4fac13c8e90b"/>
    <xsd:import namespace="abd9c013-afd4-4605-a7aa-45ecbe72d026"/>
    <xsd:element name="properties">
      <xsd:complexType>
        <xsd:sequence>
          <xsd:element name="documentManagement">
            <xsd:complexType>
              <xsd:all>
                <xsd:element ref="ns2:Document_x0020_Type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Tag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315347-6dc2-4f31-871c-4fac13c8e90b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8" ma:displayName="Document Type" ma:default="Menus" ma:format="Dropdown" ma:internalName="Document_x0020_Type">
      <xsd:simpleType>
        <xsd:restriction base="dms:Choice">
          <xsd:enumeration value="Menus"/>
          <xsd:enumeration value="Recipes"/>
          <xsd:enumeration value="Allergens"/>
          <xsd:enumeration value="Added Benefits"/>
          <xsd:enumeration value="Standards"/>
          <xsd:enumeration value="Packed Lunch"/>
          <xsd:enumeration value="Theme &amp; Discovery Day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a60fa401-c735-472c-b85f-e3677d3c5b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Tags" ma:index="22" nillable="true" ma:displayName="Tags" ma:format="Dropdown" ma:internalName="Tags">
      <xsd:simpleType>
        <xsd:restriction base="dms:Choice">
          <xsd:enumeration value="Poster"/>
          <xsd:enumeration value="Bulletin"/>
          <xsd:enumeration value="Offers"/>
          <xsd:enumeration value="Menu"/>
          <xsd:enumeration value="Guide"/>
          <xsd:enumeration value="Recipes"/>
          <xsd:enumeration value="FS13"/>
        </xsd:restriction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d9c013-afd4-4605-a7aa-45ecbe72d026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54521f6-1ebf-4e9c-aee0-7875e57b3681}" ma:internalName="TaxCatchAll" ma:showField="CatchAllData" ma:web="abd9c013-afd4-4605-a7aa-45ecbe72d0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 xmlns="cc315347-6dc2-4f31-871c-4fac13c8e90b">Menus</Document_x0020_Type>
    <lcf76f155ced4ddcb4097134ff3c332f xmlns="cc315347-6dc2-4f31-871c-4fac13c8e90b">
      <Terms xmlns="http://schemas.microsoft.com/office/infopath/2007/PartnerControls"/>
    </lcf76f155ced4ddcb4097134ff3c332f>
    <TaxCatchAll xmlns="abd9c013-afd4-4605-a7aa-45ecbe72d026" xsi:nil="true"/>
    <Tags xmlns="cc315347-6dc2-4f31-871c-4fac13c8e90b" xsi:nil="true"/>
  </documentManagement>
</p:properties>
</file>

<file path=customXml/itemProps1.xml><?xml version="1.0" encoding="utf-8"?>
<ds:datastoreItem xmlns:ds="http://schemas.openxmlformats.org/officeDocument/2006/customXml" ds:itemID="{D2BE8870-F737-4FF3-9079-E11B9DB5D4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9FBBBF-F0A1-4249-BB52-D8376D56D1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315347-6dc2-4f31-871c-4fac13c8e90b"/>
    <ds:schemaRef ds:uri="abd9c013-afd4-4605-a7aa-45ecbe72d0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18E06E-673C-4C85-AAAA-A7225CC46BE2}">
  <ds:schemaRefs>
    <ds:schemaRef ds:uri="http://purl.org/dc/terms/"/>
    <ds:schemaRef ds:uri="cc315347-6dc2-4f31-871c-4fac13c8e90b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bd9c013-afd4-4605-a7aa-45ecbe72d02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109</Words>
  <Application>Microsoft Office PowerPoint</Application>
  <PresentationFormat>On-screen Show (4:3)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Agency FB</vt:lpstr>
      <vt:lpstr>Arial</vt:lpstr>
      <vt:lpstr>Calibri</vt:lpstr>
      <vt:lpstr>Calibri Light</vt:lpstr>
      <vt:lpstr>Office Theme</vt:lpstr>
      <vt:lpstr>PowerPoint Presentation</vt:lpstr>
    </vt:vector>
  </TitlesOfParts>
  <Company>WSH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Cooper</dc:creator>
  <cp:lastModifiedBy>James Rawlinson</cp:lastModifiedBy>
  <cp:revision>10</cp:revision>
  <dcterms:created xsi:type="dcterms:W3CDTF">2023-01-24T20:13:41Z</dcterms:created>
  <dcterms:modified xsi:type="dcterms:W3CDTF">2026-07-06T14:12:54Z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0x010100FA86D735906C2045B630126150A2C9FD</vt:lpwstr>
  </property>
</Properties>
</file>