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8" r:id="rId2"/>
    <p:sldId id="269" r:id="rId3"/>
    <p:sldId id="280" r:id="rId4"/>
    <p:sldId id="273" r:id="rId5"/>
    <p:sldId id="279" r:id="rId6"/>
    <p:sldId id="278" r:id="rId7"/>
    <p:sldId id="270" r:id="rId8"/>
    <p:sldId id="277" r:id="rId9"/>
    <p:sldId id="276" r:id="rId10"/>
    <p:sldId id="275" r:id="rId11"/>
    <p:sldId id="271" r:id="rId12"/>
    <p:sldId id="274" r:id="rId13"/>
    <p:sldId id="27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58C36A6-7BC4-3A4A-1DEF-82240FB08A07}" v="665" dt="2026-02-10T06:41:20.5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ctoria Middleditch" userId="S::vmiddleditch@sybilandrewsacademy.co.uk::e63c0bba-a575-4042-b659-1e09db1b58c1" providerId="AD" clId="Web-{C58C36A6-7BC4-3A4A-1DEF-82240FB08A07}"/>
    <pc:docChg chg="addSld delSld modSld modMainMaster">
      <pc:chgData name="Victoria Middleditch" userId="S::vmiddleditch@sybilandrewsacademy.co.uk::e63c0bba-a575-4042-b659-1e09db1b58c1" providerId="AD" clId="Web-{C58C36A6-7BC4-3A4A-1DEF-82240FB08A07}" dt="2026-02-10T06:41:20.556" v="623"/>
      <pc:docMkLst>
        <pc:docMk/>
      </pc:docMkLst>
      <pc:sldChg chg="del mod">
        <pc:chgData name="Victoria Middleditch" userId="S::vmiddleditch@sybilandrewsacademy.co.uk::e63c0bba-a575-4042-b659-1e09db1b58c1" providerId="AD" clId="Web-{C58C36A6-7BC4-3A4A-1DEF-82240FB08A07}" dt="2026-02-10T06:40:57.852" v="617"/>
        <pc:sldMkLst>
          <pc:docMk/>
          <pc:sldMk cId="109857222" sldId="256"/>
        </pc:sldMkLst>
      </pc:sldChg>
      <pc:sldChg chg="addSp delSp modSp add mod setBg">
        <pc:chgData name="Victoria Middleditch" userId="S::vmiddleditch@sybilandrewsacademy.co.uk::e63c0bba-a575-4042-b659-1e09db1b58c1" providerId="AD" clId="Web-{C58C36A6-7BC4-3A4A-1DEF-82240FB08A07}" dt="2026-02-10T06:37:51.627" v="524" actId="20577"/>
        <pc:sldMkLst>
          <pc:docMk/>
          <pc:sldMk cId="1359797707" sldId="268"/>
        </pc:sldMkLst>
        <pc:spChg chg="mod">
          <ac:chgData name="Victoria Middleditch" userId="S::vmiddleditch@sybilandrewsacademy.co.uk::e63c0bba-a575-4042-b659-1e09db1b58c1" providerId="AD" clId="Web-{C58C36A6-7BC4-3A4A-1DEF-82240FB08A07}" dt="2026-02-10T06:31:47.002" v="121" actId="20577"/>
          <ac:spMkLst>
            <pc:docMk/>
            <pc:sldMk cId="1359797707" sldId="268"/>
            <ac:spMk id="4" creationId="{01062ECD-0AF2-4BEF-A2E9-C0CDBF632BA7}"/>
          </ac:spMkLst>
        </pc:spChg>
        <pc:spChg chg="mod">
          <ac:chgData name="Victoria Middleditch" userId="S::vmiddleditch@sybilandrewsacademy.co.uk::e63c0bba-a575-4042-b659-1e09db1b58c1" providerId="AD" clId="Web-{C58C36A6-7BC4-3A4A-1DEF-82240FB08A07}" dt="2026-02-10T06:31:18.924" v="100"/>
          <ac:spMkLst>
            <pc:docMk/>
            <pc:sldMk cId="1359797707" sldId="268"/>
            <ac:spMk id="5" creationId="{14B0EC11-B592-4014-BFAD-227B25700C24}"/>
          </ac:spMkLst>
        </pc:spChg>
        <pc:spChg chg="del mod">
          <ac:chgData name="Victoria Middleditch" userId="S::vmiddleditch@sybilandrewsacademy.co.uk::e63c0bba-a575-4042-b659-1e09db1b58c1" providerId="AD" clId="Web-{C58C36A6-7BC4-3A4A-1DEF-82240FB08A07}" dt="2026-02-10T06:27:12.431" v="16"/>
          <ac:spMkLst>
            <pc:docMk/>
            <pc:sldMk cId="1359797707" sldId="268"/>
            <ac:spMk id="7" creationId="{AC163BD8-0253-4ECF-B899-754CE6D3AFDD}"/>
          </ac:spMkLst>
        </pc:spChg>
        <pc:spChg chg="mod">
          <ac:chgData name="Victoria Middleditch" userId="S::vmiddleditch@sybilandrewsacademy.co.uk::e63c0bba-a575-4042-b659-1e09db1b58c1" providerId="AD" clId="Web-{C58C36A6-7BC4-3A4A-1DEF-82240FB08A07}" dt="2026-02-10T06:31:18.924" v="111"/>
          <ac:spMkLst>
            <pc:docMk/>
            <pc:sldMk cId="1359797707" sldId="268"/>
            <ac:spMk id="19" creationId="{46C80420-DF21-44E1-B746-18361FEE34EC}"/>
          </ac:spMkLst>
        </pc:spChg>
        <pc:spChg chg="mod">
          <ac:chgData name="Victoria Middleditch" userId="S::vmiddleditch@sybilandrewsacademy.co.uk::e63c0bba-a575-4042-b659-1e09db1b58c1" providerId="AD" clId="Web-{C58C36A6-7BC4-3A4A-1DEF-82240FB08A07}" dt="2026-02-10T06:31:18.924" v="112"/>
          <ac:spMkLst>
            <pc:docMk/>
            <pc:sldMk cId="1359797707" sldId="268"/>
            <ac:spMk id="20" creationId="{F530443B-6EE1-499A-A6D7-2EF75D83B28B}"/>
          </ac:spMkLst>
        </pc:spChg>
        <pc:spChg chg="mod">
          <ac:chgData name="Victoria Middleditch" userId="S::vmiddleditch@sybilandrewsacademy.co.uk::e63c0bba-a575-4042-b659-1e09db1b58c1" providerId="AD" clId="Web-{C58C36A6-7BC4-3A4A-1DEF-82240FB08A07}" dt="2026-02-10T06:31:18.924" v="113"/>
          <ac:spMkLst>
            <pc:docMk/>
            <pc:sldMk cId="1359797707" sldId="268"/>
            <ac:spMk id="21" creationId="{A1C6E1B1-DBA2-4E9D-B864-54A826B85B20}"/>
          </ac:spMkLst>
        </pc:spChg>
        <pc:spChg chg="mod">
          <ac:chgData name="Victoria Middleditch" userId="S::vmiddleditch@sybilandrewsacademy.co.uk::e63c0bba-a575-4042-b659-1e09db1b58c1" providerId="AD" clId="Web-{C58C36A6-7BC4-3A4A-1DEF-82240FB08A07}" dt="2026-02-10T06:31:18.924" v="114"/>
          <ac:spMkLst>
            <pc:docMk/>
            <pc:sldMk cId="1359797707" sldId="268"/>
            <ac:spMk id="29" creationId="{6FB3B930-17A6-421B-A6F5-7A6C535A3979}"/>
          </ac:spMkLst>
        </pc:spChg>
        <pc:spChg chg="mod">
          <ac:chgData name="Victoria Middleditch" userId="S::vmiddleditch@sybilandrewsacademy.co.uk::e63c0bba-a575-4042-b659-1e09db1b58c1" providerId="AD" clId="Web-{C58C36A6-7BC4-3A4A-1DEF-82240FB08A07}" dt="2026-02-10T06:31:18.924" v="115"/>
          <ac:spMkLst>
            <pc:docMk/>
            <pc:sldMk cId="1359797707" sldId="268"/>
            <ac:spMk id="30" creationId="{6DC00BE9-039B-4A1E-8B05-B370DCDC9D20}"/>
          </ac:spMkLst>
        </pc:spChg>
        <pc:spChg chg="mod">
          <ac:chgData name="Victoria Middleditch" userId="S::vmiddleditch@sybilandrewsacademy.co.uk::e63c0bba-a575-4042-b659-1e09db1b58c1" providerId="AD" clId="Web-{C58C36A6-7BC4-3A4A-1DEF-82240FB08A07}" dt="2026-02-10T06:31:18.924" v="116"/>
          <ac:spMkLst>
            <pc:docMk/>
            <pc:sldMk cId="1359797707" sldId="268"/>
            <ac:spMk id="34" creationId="{E0BE4ACF-5E06-41C5-B7A7-0545821CE31F}"/>
          </ac:spMkLst>
        </pc:spChg>
        <pc:spChg chg="mod">
          <ac:chgData name="Victoria Middleditch" userId="S::vmiddleditch@sybilandrewsacademy.co.uk::e63c0bba-a575-4042-b659-1e09db1b58c1" providerId="AD" clId="Web-{C58C36A6-7BC4-3A4A-1DEF-82240FB08A07}" dt="2026-02-10T06:31:18.924" v="117"/>
          <ac:spMkLst>
            <pc:docMk/>
            <pc:sldMk cId="1359797707" sldId="268"/>
            <ac:spMk id="36" creationId="{12E12D07-AE17-4231-9D4A-6CC40D364055}"/>
          </ac:spMkLst>
        </pc:spChg>
        <pc:spChg chg="mod">
          <ac:chgData name="Victoria Middleditch" userId="S::vmiddleditch@sybilandrewsacademy.co.uk::e63c0bba-a575-4042-b659-1e09db1b58c1" providerId="AD" clId="Web-{C58C36A6-7BC4-3A4A-1DEF-82240FB08A07}" dt="2026-02-10T06:37:51.627" v="524" actId="20577"/>
          <ac:spMkLst>
            <pc:docMk/>
            <pc:sldMk cId="1359797707" sldId="268"/>
            <ac:spMk id="37" creationId="{DE89D7B6-21DF-4709-AE02-A333B11CADA5}"/>
          </ac:spMkLst>
        </pc:spChg>
        <pc:spChg chg="mod">
          <ac:chgData name="Victoria Middleditch" userId="S::vmiddleditch@sybilandrewsacademy.co.uk::e63c0bba-a575-4042-b659-1e09db1b58c1" providerId="AD" clId="Web-{C58C36A6-7BC4-3A4A-1DEF-82240FB08A07}" dt="2026-02-10T06:31:18.924" v="102"/>
          <ac:spMkLst>
            <pc:docMk/>
            <pc:sldMk cId="1359797707" sldId="268"/>
            <ac:spMk id="41" creationId="{FDD20F20-6512-44F6-8E9E-A33408619852}"/>
          </ac:spMkLst>
        </pc:spChg>
        <pc:spChg chg="mod">
          <ac:chgData name="Victoria Middleditch" userId="S::vmiddleditch@sybilandrewsacademy.co.uk::e63c0bba-a575-4042-b659-1e09db1b58c1" providerId="AD" clId="Web-{C58C36A6-7BC4-3A4A-1DEF-82240FB08A07}" dt="2026-02-10T06:31:18.924" v="103"/>
          <ac:spMkLst>
            <pc:docMk/>
            <pc:sldMk cId="1359797707" sldId="268"/>
            <ac:spMk id="42" creationId="{5BE4B077-CC8B-4983-9766-BE5517AB9630}"/>
          </ac:spMkLst>
        </pc:spChg>
        <pc:spChg chg="mod">
          <ac:chgData name="Victoria Middleditch" userId="S::vmiddleditch@sybilandrewsacademy.co.uk::e63c0bba-a575-4042-b659-1e09db1b58c1" providerId="AD" clId="Web-{C58C36A6-7BC4-3A4A-1DEF-82240FB08A07}" dt="2026-02-10T06:31:18.924" v="104"/>
          <ac:spMkLst>
            <pc:docMk/>
            <pc:sldMk cId="1359797707" sldId="268"/>
            <ac:spMk id="43" creationId="{11C89777-E246-4743-B028-55C077C76BE6}"/>
          </ac:spMkLst>
        </pc:spChg>
        <pc:spChg chg="mod">
          <ac:chgData name="Victoria Middleditch" userId="S::vmiddleditch@sybilandrewsacademy.co.uk::e63c0bba-a575-4042-b659-1e09db1b58c1" providerId="AD" clId="Web-{C58C36A6-7BC4-3A4A-1DEF-82240FB08A07}" dt="2026-02-10T06:31:18.924" v="105"/>
          <ac:spMkLst>
            <pc:docMk/>
            <pc:sldMk cId="1359797707" sldId="268"/>
            <ac:spMk id="44" creationId="{D56FE923-BDB8-46CE-8D4E-CD18FEB0E8D4}"/>
          </ac:spMkLst>
        </pc:spChg>
        <pc:spChg chg="mod">
          <ac:chgData name="Victoria Middleditch" userId="S::vmiddleditch@sybilandrewsacademy.co.uk::e63c0bba-a575-4042-b659-1e09db1b58c1" providerId="AD" clId="Web-{C58C36A6-7BC4-3A4A-1DEF-82240FB08A07}" dt="2026-02-10T06:31:18.924" v="106"/>
          <ac:spMkLst>
            <pc:docMk/>
            <pc:sldMk cId="1359797707" sldId="268"/>
            <ac:spMk id="45" creationId="{F300C176-7386-48F8-9293-71A87727E93E}"/>
          </ac:spMkLst>
        </pc:spChg>
        <pc:spChg chg="mod">
          <ac:chgData name="Victoria Middleditch" userId="S::vmiddleditch@sybilandrewsacademy.co.uk::e63c0bba-a575-4042-b659-1e09db1b58c1" providerId="AD" clId="Web-{C58C36A6-7BC4-3A4A-1DEF-82240FB08A07}" dt="2026-02-10T06:31:18.924" v="107"/>
          <ac:spMkLst>
            <pc:docMk/>
            <pc:sldMk cId="1359797707" sldId="268"/>
            <ac:spMk id="46" creationId="{70DEA3C2-7C38-45AE-8F0F-BEEFF28EA7EC}"/>
          </ac:spMkLst>
        </pc:spChg>
        <pc:spChg chg="mod">
          <ac:chgData name="Victoria Middleditch" userId="S::vmiddleditch@sybilandrewsacademy.co.uk::e63c0bba-a575-4042-b659-1e09db1b58c1" providerId="AD" clId="Web-{C58C36A6-7BC4-3A4A-1DEF-82240FB08A07}" dt="2026-02-10T06:31:18.924" v="108"/>
          <ac:spMkLst>
            <pc:docMk/>
            <pc:sldMk cId="1359797707" sldId="268"/>
            <ac:spMk id="47" creationId="{42E9C090-52BC-435E-8A49-4B2CBC552BEC}"/>
          </ac:spMkLst>
        </pc:spChg>
        <pc:spChg chg="mod">
          <ac:chgData name="Victoria Middleditch" userId="S::vmiddleditch@sybilandrewsacademy.co.uk::e63c0bba-a575-4042-b659-1e09db1b58c1" providerId="AD" clId="Web-{C58C36A6-7BC4-3A4A-1DEF-82240FB08A07}" dt="2026-02-10T06:31:18.924" v="109"/>
          <ac:spMkLst>
            <pc:docMk/>
            <pc:sldMk cId="1359797707" sldId="268"/>
            <ac:spMk id="48" creationId="{9239DAF4-3ED9-4320-BB6F-CC66A4C42344}"/>
          </ac:spMkLst>
        </pc:spChg>
        <pc:spChg chg="mod">
          <ac:chgData name="Victoria Middleditch" userId="S::vmiddleditch@sybilandrewsacademy.co.uk::e63c0bba-a575-4042-b659-1e09db1b58c1" providerId="AD" clId="Web-{C58C36A6-7BC4-3A4A-1DEF-82240FB08A07}" dt="2026-02-10T06:31:18.924" v="110"/>
          <ac:spMkLst>
            <pc:docMk/>
            <pc:sldMk cId="1359797707" sldId="268"/>
            <ac:spMk id="49" creationId="{15547C3C-807C-4739-8DCC-6323DB5FF507}"/>
          </ac:spMkLst>
        </pc:spChg>
        <pc:spChg chg="mod">
          <ac:chgData name="Victoria Middleditch" userId="S::vmiddleditch@sybilandrewsacademy.co.uk::e63c0bba-a575-4042-b659-1e09db1b58c1" providerId="AD" clId="Web-{C58C36A6-7BC4-3A4A-1DEF-82240FB08A07}" dt="2026-02-10T06:31:19.408" v="119"/>
          <ac:spMkLst>
            <pc:docMk/>
            <pc:sldMk cId="1359797707" sldId="268"/>
            <ac:spMk id="50" creationId="{CFF09C4A-6A5B-4454-AAA5-D6564859BCBB}"/>
          </ac:spMkLst>
        </pc:spChg>
        <pc:spChg chg="mod">
          <ac:chgData name="Victoria Middleditch" userId="S::vmiddleditch@sybilandrewsacademy.co.uk::e63c0bba-a575-4042-b659-1e09db1b58c1" providerId="AD" clId="Web-{C58C36A6-7BC4-3A4A-1DEF-82240FB08A07}" dt="2026-02-10T06:31:18.924" v="101"/>
          <ac:spMkLst>
            <pc:docMk/>
            <pc:sldMk cId="1359797707" sldId="268"/>
            <ac:spMk id="65" creationId="{76ABAF3F-4055-4239-814C-156DEE8E0049}"/>
          </ac:spMkLst>
        </pc:spChg>
        <pc:picChg chg="add mod">
          <ac:chgData name="Victoria Middleditch" userId="S::vmiddleditch@sybilandrewsacademy.co.uk::e63c0bba-a575-4042-b659-1e09db1b58c1" providerId="AD" clId="Web-{C58C36A6-7BC4-3A4A-1DEF-82240FB08A07}" dt="2026-02-10T06:31:51.034" v="122" actId="1076"/>
          <ac:picMkLst>
            <pc:docMk/>
            <pc:sldMk cId="1359797707" sldId="268"/>
            <ac:picMk id="8" creationId="{24AFC7E4-C444-DA39-C52E-8567FF528ADE}"/>
          </ac:picMkLst>
        </pc:picChg>
        <pc:picChg chg="add del mod">
          <ac:chgData name="Victoria Middleditch" userId="S::vmiddleditch@sybilandrewsacademy.co.uk::e63c0bba-a575-4042-b659-1e09db1b58c1" providerId="AD" clId="Web-{C58C36A6-7BC4-3A4A-1DEF-82240FB08A07}" dt="2026-02-10T06:27:30.072" v="21"/>
          <ac:picMkLst>
            <pc:docMk/>
            <pc:sldMk cId="1359797707" sldId="268"/>
            <ac:picMk id="13" creationId="{364D3148-075F-B4F8-484C-B272C08B6F67}"/>
          </ac:picMkLst>
        </pc:picChg>
        <pc:picChg chg="add">
          <ac:chgData name="Victoria Middleditch" userId="S::vmiddleditch@sybilandrewsacademy.co.uk::e63c0bba-a575-4042-b659-1e09db1b58c1" providerId="AD" clId="Web-{C58C36A6-7BC4-3A4A-1DEF-82240FB08A07}" dt="2026-02-10T06:37:48.642" v="522"/>
          <ac:picMkLst>
            <pc:docMk/>
            <pc:sldMk cId="1359797707" sldId="268"/>
            <ac:picMk id="15" creationId="{51A03E14-069E-2D7A-BA8F-5C6BB063E2F9}"/>
          </ac:picMkLst>
        </pc:picChg>
      </pc:sldChg>
      <pc:sldChg chg="addSp delSp modSp add mod">
        <pc:chgData name="Victoria Middleditch" userId="S::vmiddleditch@sybilandrewsacademy.co.uk::e63c0bba-a575-4042-b659-1e09db1b58c1" providerId="AD" clId="Web-{C58C36A6-7BC4-3A4A-1DEF-82240FB08A07}" dt="2026-02-10T06:41:04.524" v="621" actId="14100"/>
        <pc:sldMkLst>
          <pc:docMk/>
          <pc:sldMk cId="2372076949" sldId="269"/>
        </pc:sldMkLst>
        <pc:spChg chg="mod">
          <ac:chgData name="Victoria Middleditch" userId="S::vmiddleditch@sybilandrewsacademy.co.uk::e63c0bba-a575-4042-b659-1e09db1b58c1" providerId="AD" clId="Web-{C58C36A6-7BC4-3A4A-1DEF-82240FB08A07}" dt="2026-02-10T06:34:47.336" v="477" actId="20577"/>
          <ac:spMkLst>
            <pc:docMk/>
            <pc:sldMk cId="2372076949" sldId="269"/>
            <ac:spMk id="4" creationId="{01062ECD-0AF2-4BEF-A2E9-C0CDBF632BA7}"/>
          </ac:spMkLst>
        </pc:spChg>
        <pc:spChg chg="mod">
          <ac:chgData name="Victoria Middleditch" userId="S::vmiddleditch@sybilandrewsacademy.co.uk::e63c0bba-a575-4042-b659-1e09db1b58c1" providerId="AD" clId="Web-{C58C36A6-7BC4-3A4A-1DEF-82240FB08A07}" dt="2026-02-10T06:32:38.425" v="165"/>
          <ac:spMkLst>
            <pc:docMk/>
            <pc:sldMk cId="2372076949" sldId="269"/>
            <ac:spMk id="5" creationId="{14B0EC11-B592-4014-BFAD-227B25700C24}"/>
          </ac:spMkLst>
        </pc:spChg>
        <pc:spChg chg="del">
          <ac:chgData name="Victoria Middleditch" userId="S::vmiddleditch@sybilandrewsacademy.co.uk::e63c0bba-a575-4042-b659-1e09db1b58c1" providerId="AD" clId="Web-{C58C36A6-7BC4-3A4A-1DEF-82240FB08A07}" dt="2026-02-10T06:28:59.232" v="47"/>
          <ac:spMkLst>
            <pc:docMk/>
            <pc:sldMk cId="2372076949" sldId="269"/>
            <ac:spMk id="7" creationId="{AC163BD8-0253-4ECF-B899-754CE6D3AFDD}"/>
          </ac:spMkLst>
        </pc:spChg>
        <pc:spChg chg="mod">
          <ac:chgData name="Victoria Middleditch" userId="S::vmiddleditch@sybilandrewsacademy.co.uk::e63c0bba-a575-4042-b659-1e09db1b58c1" providerId="AD" clId="Web-{C58C36A6-7BC4-3A4A-1DEF-82240FB08A07}" dt="2026-02-10T06:32:38.425" v="176"/>
          <ac:spMkLst>
            <pc:docMk/>
            <pc:sldMk cId="2372076949" sldId="269"/>
            <ac:spMk id="19" creationId="{46C80420-DF21-44E1-B746-18361FEE34EC}"/>
          </ac:spMkLst>
        </pc:spChg>
        <pc:spChg chg="mod">
          <ac:chgData name="Victoria Middleditch" userId="S::vmiddleditch@sybilandrewsacademy.co.uk::e63c0bba-a575-4042-b659-1e09db1b58c1" providerId="AD" clId="Web-{C58C36A6-7BC4-3A4A-1DEF-82240FB08A07}" dt="2026-02-10T06:41:04.524" v="621" actId="14100"/>
          <ac:spMkLst>
            <pc:docMk/>
            <pc:sldMk cId="2372076949" sldId="269"/>
            <ac:spMk id="20" creationId="{F530443B-6EE1-499A-A6D7-2EF75D83B28B}"/>
          </ac:spMkLst>
        </pc:spChg>
        <pc:spChg chg="mod">
          <ac:chgData name="Victoria Middleditch" userId="S::vmiddleditch@sybilandrewsacademy.co.uk::e63c0bba-a575-4042-b659-1e09db1b58c1" providerId="AD" clId="Web-{C58C36A6-7BC4-3A4A-1DEF-82240FB08A07}" dt="2026-02-10T06:38:00.127" v="527" actId="20577"/>
          <ac:spMkLst>
            <pc:docMk/>
            <pc:sldMk cId="2372076949" sldId="269"/>
            <ac:spMk id="21" creationId="{A1C6E1B1-DBA2-4E9D-B864-54A826B85B20}"/>
          </ac:spMkLst>
        </pc:spChg>
        <pc:spChg chg="mod">
          <ac:chgData name="Victoria Middleditch" userId="S::vmiddleditch@sybilandrewsacademy.co.uk::e63c0bba-a575-4042-b659-1e09db1b58c1" providerId="AD" clId="Web-{C58C36A6-7BC4-3A4A-1DEF-82240FB08A07}" dt="2026-02-10T06:32:38.425" v="179"/>
          <ac:spMkLst>
            <pc:docMk/>
            <pc:sldMk cId="2372076949" sldId="269"/>
            <ac:spMk id="29" creationId="{6FB3B930-17A6-421B-A6F5-7A6C535A3979}"/>
          </ac:spMkLst>
        </pc:spChg>
        <pc:spChg chg="mod">
          <ac:chgData name="Victoria Middleditch" userId="S::vmiddleditch@sybilandrewsacademy.co.uk::e63c0bba-a575-4042-b659-1e09db1b58c1" providerId="AD" clId="Web-{C58C36A6-7BC4-3A4A-1DEF-82240FB08A07}" dt="2026-02-10T06:38:09.424" v="533" actId="20577"/>
          <ac:spMkLst>
            <pc:docMk/>
            <pc:sldMk cId="2372076949" sldId="269"/>
            <ac:spMk id="30" creationId="{6DC00BE9-039B-4A1E-8B05-B370DCDC9D20}"/>
          </ac:spMkLst>
        </pc:spChg>
        <pc:spChg chg="mod">
          <ac:chgData name="Victoria Middleditch" userId="S::vmiddleditch@sybilandrewsacademy.co.uk::e63c0bba-a575-4042-b659-1e09db1b58c1" providerId="AD" clId="Web-{C58C36A6-7BC4-3A4A-1DEF-82240FB08A07}" dt="2026-02-10T06:32:38.425" v="181"/>
          <ac:spMkLst>
            <pc:docMk/>
            <pc:sldMk cId="2372076949" sldId="269"/>
            <ac:spMk id="34" creationId="{E0BE4ACF-5E06-41C5-B7A7-0545821CE31F}"/>
          </ac:spMkLst>
        </pc:spChg>
        <pc:spChg chg="mod">
          <ac:chgData name="Victoria Middleditch" userId="S::vmiddleditch@sybilandrewsacademy.co.uk::e63c0bba-a575-4042-b659-1e09db1b58c1" providerId="AD" clId="Web-{C58C36A6-7BC4-3A4A-1DEF-82240FB08A07}" dt="2026-02-10T06:32:38.425" v="182"/>
          <ac:spMkLst>
            <pc:docMk/>
            <pc:sldMk cId="2372076949" sldId="269"/>
            <ac:spMk id="36" creationId="{12E12D07-AE17-4231-9D4A-6CC40D364055}"/>
          </ac:spMkLst>
        </pc:spChg>
        <pc:spChg chg="mod">
          <ac:chgData name="Victoria Middleditch" userId="S::vmiddleditch@sybilandrewsacademy.co.uk::e63c0bba-a575-4042-b659-1e09db1b58c1" providerId="AD" clId="Web-{C58C36A6-7BC4-3A4A-1DEF-82240FB08A07}" dt="2026-02-10T06:32:38.425" v="183"/>
          <ac:spMkLst>
            <pc:docMk/>
            <pc:sldMk cId="2372076949" sldId="269"/>
            <ac:spMk id="37" creationId="{DE89D7B6-21DF-4709-AE02-A333B11CADA5}"/>
          </ac:spMkLst>
        </pc:spChg>
        <pc:spChg chg="mod">
          <ac:chgData name="Victoria Middleditch" userId="S::vmiddleditch@sybilandrewsacademy.co.uk::e63c0bba-a575-4042-b659-1e09db1b58c1" providerId="AD" clId="Web-{C58C36A6-7BC4-3A4A-1DEF-82240FB08A07}" dt="2026-02-10T06:32:38.425" v="167"/>
          <ac:spMkLst>
            <pc:docMk/>
            <pc:sldMk cId="2372076949" sldId="269"/>
            <ac:spMk id="41" creationId="{FDD20F20-6512-44F6-8E9E-A33408619852}"/>
          </ac:spMkLst>
        </pc:spChg>
        <pc:spChg chg="mod">
          <ac:chgData name="Victoria Middleditch" userId="S::vmiddleditch@sybilandrewsacademy.co.uk::e63c0bba-a575-4042-b659-1e09db1b58c1" providerId="AD" clId="Web-{C58C36A6-7BC4-3A4A-1DEF-82240FB08A07}" dt="2026-02-10T06:32:38.425" v="168"/>
          <ac:spMkLst>
            <pc:docMk/>
            <pc:sldMk cId="2372076949" sldId="269"/>
            <ac:spMk id="42" creationId="{5BE4B077-CC8B-4983-9766-BE5517AB9630}"/>
          </ac:spMkLst>
        </pc:spChg>
        <pc:spChg chg="mod">
          <ac:chgData name="Victoria Middleditch" userId="S::vmiddleditch@sybilandrewsacademy.co.uk::e63c0bba-a575-4042-b659-1e09db1b58c1" providerId="AD" clId="Web-{C58C36A6-7BC4-3A4A-1DEF-82240FB08A07}" dt="2026-02-10T06:32:38.425" v="169"/>
          <ac:spMkLst>
            <pc:docMk/>
            <pc:sldMk cId="2372076949" sldId="269"/>
            <ac:spMk id="43" creationId="{11C89777-E246-4743-B028-55C077C76BE6}"/>
          </ac:spMkLst>
        </pc:spChg>
        <pc:spChg chg="mod">
          <ac:chgData name="Victoria Middleditch" userId="S::vmiddleditch@sybilandrewsacademy.co.uk::e63c0bba-a575-4042-b659-1e09db1b58c1" providerId="AD" clId="Web-{C58C36A6-7BC4-3A4A-1DEF-82240FB08A07}" dt="2026-02-10T06:32:38.425" v="170"/>
          <ac:spMkLst>
            <pc:docMk/>
            <pc:sldMk cId="2372076949" sldId="269"/>
            <ac:spMk id="44" creationId="{D56FE923-BDB8-46CE-8D4E-CD18FEB0E8D4}"/>
          </ac:spMkLst>
        </pc:spChg>
        <pc:spChg chg="mod">
          <ac:chgData name="Victoria Middleditch" userId="S::vmiddleditch@sybilandrewsacademy.co.uk::e63c0bba-a575-4042-b659-1e09db1b58c1" providerId="AD" clId="Web-{C58C36A6-7BC4-3A4A-1DEF-82240FB08A07}" dt="2026-02-10T06:32:38.425" v="171"/>
          <ac:spMkLst>
            <pc:docMk/>
            <pc:sldMk cId="2372076949" sldId="269"/>
            <ac:spMk id="45" creationId="{F300C176-7386-48F8-9293-71A87727E93E}"/>
          </ac:spMkLst>
        </pc:spChg>
        <pc:spChg chg="mod">
          <ac:chgData name="Victoria Middleditch" userId="S::vmiddleditch@sybilandrewsacademy.co.uk::e63c0bba-a575-4042-b659-1e09db1b58c1" providerId="AD" clId="Web-{C58C36A6-7BC4-3A4A-1DEF-82240FB08A07}" dt="2026-02-10T06:32:38.425" v="172"/>
          <ac:spMkLst>
            <pc:docMk/>
            <pc:sldMk cId="2372076949" sldId="269"/>
            <ac:spMk id="46" creationId="{70DEA3C2-7C38-45AE-8F0F-BEEFF28EA7EC}"/>
          </ac:spMkLst>
        </pc:spChg>
        <pc:spChg chg="mod">
          <ac:chgData name="Victoria Middleditch" userId="S::vmiddleditch@sybilandrewsacademy.co.uk::e63c0bba-a575-4042-b659-1e09db1b58c1" providerId="AD" clId="Web-{C58C36A6-7BC4-3A4A-1DEF-82240FB08A07}" dt="2026-02-10T06:32:38.425" v="173"/>
          <ac:spMkLst>
            <pc:docMk/>
            <pc:sldMk cId="2372076949" sldId="269"/>
            <ac:spMk id="47" creationId="{42E9C090-52BC-435E-8A49-4B2CBC552BEC}"/>
          </ac:spMkLst>
        </pc:spChg>
        <pc:spChg chg="mod">
          <ac:chgData name="Victoria Middleditch" userId="S::vmiddleditch@sybilandrewsacademy.co.uk::e63c0bba-a575-4042-b659-1e09db1b58c1" providerId="AD" clId="Web-{C58C36A6-7BC4-3A4A-1DEF-82240FB08A07}" dt="2026-02-10T06:32:38.425" v="174"/>
          <ac:spMkLst>
            <pc:docMk/>
            <pc:sldMk cId="2372076949" sldId="269"/>
            <ac:spMk id="48" creationId="{9239DAF4-3ED9-4320-BB6F-CC66A4C42344}"/>
          </ac:spMkLst>
        </pc:spChg>
        <pc:spChg chg="mod">
          <ac:chgData name="Victoria Middleditch" userId="S::vmiddleditch@sybilandrewsacademy.co.uk::e63c0bba-a575-4042-b659-1e09db1b58c1" providerId="AD" clId="Web-{C58C36A6-7BC4-3A4A-1DEF-82240FB08A07}" dt="2026-02-10T06:32:38.425" v="175"/>
          <ac:spMkLst>
            <pc:docMk/>
            <pc:sldMk cId="2372076949" sldId="269"/>
            <ac:spMk id="49" creationId="{15547C3C-807C-4739-8DCC-6323DB5FF507}"/>
          </ac:spMkLst>
        </pc:spChg>
        <pc:spChg chg="mod">
          <ac:chgData name="Victoria Middleditch" userId="S::vmiddleditch@sybilandrewsacademy.co.uk::e63c0bba-a575-4042-b659-1e09db1b58c1" providerId="AD" clId="Web-{C58C36A6-7BC4-3A4A-1DEF-82240FB08A07}" dt="2026-02-10T06:32:38.925" v="184"/>
          <ac:spMkLst>
            <pc:docMk/>
            <pc:sldMk cId="2372076949" sldId="269"/>
            <ac:spMk id="50" creationId="{CFF09C4A-6A5B-4454-AAA5-D6564859BCBB}"/>
          </ac:spMkLst>
        </pc:spChg>
        <pc:spChg chg="mod">
          <ac:chgData name="Victoria Middleditch" userId="S::vmiddleditch@sybilandrewsacademy.co.uk::e63c0bba-a575-4042-b659-1e09db1b58c1" providerId="AD" clId="Web-{C58C36A6-7BC4-3A4A-1DEF-82240FB08A07}" dt="2026-02-10T06:32:38.425" v="166"/>
          <ac:spMkLst>
            <pc:docMk/>
            <pc:sldMk cId="2372076949" sldId="269"/>
            <ac:spMk id="65" creationId="{76ABAF3F-4055-4239-814C-156DEE8E0049}"/>
          </ac:spMkLst>
        </pc:spChg>
        <pc:picChg chg="mod">
          <ac:chgData name="Victoria Middleditch" userId="S::vmiddleditch@sybilandrewsacademy.co.uk::e63c0bba-a575-4042-b659-1e09db1b58c1" providerId="AD" clId="Web-{C58C36A6-7BC4-3A4A-1DEF-82240FB08A07}" dt="2026-02-10T06:29:29.155" v="71" actId="1076"/>
          <ac:picMkLst>
            <pc:docMk/>
            <pc:sldMk cId="2372076949" sldId="269"/>
            <ac:picMk id="3" creationId="{00000000-0000-0000-0000-000000000000}"/>
          </ac:picMkLst>
        </pc:picChg>
        <pc:picChg chg="add del mod">
          <ac:chgData name="Victoria Middleditch" userId="S::vmiddleditch@sybilandrewsacademy.co.uk::e63c0bba-a575-4042-b659-1e09db1b58c1" providerId="AD" clId="Web-{C58C36A6-7BC4-3A4A-1DEF-82240FB08A07}" dt="2026-02-10T06:35:00.633" v="480"/>
          <ac:picMkLst>
            <pc:docMk/>
            <pc:sldMk cId="2372076949" sldId="269"/>
            <ac:picMk id="6" creationId="{8BFE95A2-6FA9-6502-D290-7BD1359DBADD}"/>
          </ac:picMkLst>
        </pc:picChg>
        <pc:picChg chg="mod">
          <ac:chgData name="Victoria Middleditch" userId="S::vmiddleditch@sybilandrewsacademy.co.uk::e63c0bba-a575-4042-b659-1e09db1b58c1" providerId="AD" clId="Web-{C58C36A6-7BC4-3A4A-1DEF-82240FB08A07}" dt="2026-02-10T06:29:29.186" v="72" actId="1076"/>
          <ac:picMkLst>
            <pc:docMk/>
            <pc:sldMk cId="2372076949" sldId="269"/>
            <ac:picMk id="8" creationId="{00000000-0000-0000-0000-000000000000}"/>
          </ac:picMkLst>
        </pc:picChg>
        <pc:picChg chg="mod">
          <ac:chgData name="Victoria Middleditch" userId="S::vmiddleditch@sybilandrewsacademy.co.uk::e63c0bba-a575-4042-b659-1e09db1b58c1" providerId="AD" clId="Web-{C58C36A6-7BC4-3A4A-1DEF-82240FB08A07}" dt="2026-02-10T06:29:29.202" v="73" actId="1076"/>
          <ac:picMkLst>
            <pc:docMk/>
            <pc:sldMk cId="2372076949" sldId="269"/>
            <ac:picMk id="9" creationId="{00000000-0000-0000-0000-000000000000}"/>
          </ac:picMkLst>
        </pc:picChg>
        <pc:picChg chg="mod">
          <ac:chgData name="Victoria Middleditch" userId="S::vmiddleditch@sybilandrewsacademy.co.uk::e63c0bba-a575-4042-b659-1e09db1b58c1" providerId="AD" clId="Web-{C58C36A6-7BC4-3A4A-1DEF-82240FB08A07}" dt="2026-02-10T06:29:29.233" v="74" actId="1076"/>
          <ac:picMkLst>
            <pc:docMk/>
            <pc:sldMk cId="2372076949" sldId="269"/>
            <ac:picMk id="10" creationId="{00000000-0000-0000-0000-000000000000}"/>
          </ac:picMkLst>
        </pc:picChg>
        <pc:picChg chg="mod">
          <ac:chgData name="Victoria Middleditch" userId="S::vmiddleditch@sybilandrewsacademy.co.uk::e63c0bba-a575-4042-b659-1e09db1b58c1" providerId="AD" clId="Web-{C58C36A6-7BC4-3A4A-1DEF-82240FB08A07}" dt="2026-02-10T06:29:29.249" v="75" actId="1076"/>
          <ac:picMkLst>
            <pc:docMk/>
            <pc:sldMk cId="2372076949" sldId="269"/>
            <ac:picMk id="11" creationId="{00000000-0000-0000-0000-000000000000}"/>
          </ac:picMkLst>
        </pc:picChg>
        <pc:picChg chg="mod">
          <ac:chgData name="Victoria Middleditch" userId="S::vmiddleditch@sybilandrewsacademy.co.uk::e63c0bba-a575-4042-b659-1e09db1b58c1" providerId="AD" clId="Web-{C58C36A6-7BC4-3A4A-1DEF-82240FB08A07}" dt="2026-02-10T06:29:29.280" v="76" actId="1076"/>
          <ac:picMkLst>
            <pc:docMk/>
            <pc:sldMk cId="2372076949" sldId="269"/>
            <ac:picMk id="12" creationId="{00000000-0000-0000-0000-000000000000}"/>
          </ac:picMkLst>
        </pc:picChg>
        <pc:picChg chg="mod">
          <ac:chgData name="Victoria Middleditch" userId="S::vmiddleditch@sybilandrewsacademy.co.uk::e63c0bba-a575-4042-b659-1e09db1b58c1" providerId="AD" clId="Web-{C58C36A6-7BC4-3A4A-1DEF-82240FB08A07}" dt="2026-02-10T06:29:29.311" v="77" actId="1076"/>
          <ac:picMkLst>
            <pc:docMk/>
            <pc:sldMk cId="2372076949" sldId="269"/>
            <ac:picMk id="13" creationId="{00000000-0000-0000-0000-000000000000}"/>
          </ac:picMkLst>
        </pc:picChg>
        <pc:picChg chg="mod">
          <ac:chgData name="Victoria Middleditch" userId="S::vmiddleditch@sybilandrewsacademy.co.uk::e63c0bba-a575-4042-b659-1e09db1b58c1" providerId="AD" clId="Web-{C58C36A6-7BC4-3A4A-1DEF-82240FB08A07}" dt="2026-02-10T06:29:29.327" v="78" actId="1076"/>
          <ac:picMkLst>
            <pc:docMk/>
            <pc:sldMk cId="2372076949" sldId="269"/>
            <ac:picMk id="14" creationId="{00000000-0000-0000-0000-000000000000}"/>
          </ac:picMkLst>
        </pc:picChg>
        <pc:picChg chg="mod">
          <ac:chgData name="Victoria Middleditch" userId="S::vmiddleditch@sybilandrewsacademy.co.uk::e63c0bba-a575-4042-b659-1e09db1b58c1" providerId="AD" clId="Web-{C58C36A6-7BC4-3A4A-1DEF-82240FB08A07}" dt="2026-02-10T06:29:29.358" v="79" actId="1076"/>
          <ac:picMkLst>
            <pc:docMk/>
            <pc:sldMk cId="2372076949" sldId="269"/>
            <ac:picMk id="15" creationId="{00000000-0000-0000-0000-000000000000}"/>
          </ac:picMkLst>
        </pc:picChg>
        <pc:picChg chg="add">
          <ac:chgData name="Victoria Middleditch" userId="S::vmiddleditch@sybilandrewsacademy.co.uk::e63c0bba-a575-4042-b659-1e09db1b58c1" providerId="AD" clId="Web-{C58C36A6-7BC4-3A4A-1DEF-82240FB08A07}" dt="2026-02-10T06:35:01.055" v="481"/>
          <ac:picMkLst>
            <pc:docMk/>
            <pc:sldMk cId="2372076949" sldId="269"/>
            <ac:picMk id="17" creationId="{51506C41-7996-93F3-78FC-27576321D7D9}"/>
          </ac:picMkLst>
        </pc:picChg>
        <pc:picChg chg="add">
          <ac:chgData name="Victoria Middleditch" userId="S::vmiddleditch@sybilandrewsacademy.co.uk::e63c0bba-a575-4042-b659-1e09db1b58c1" providerId="AD" clId="Web-{C58C36A6-7BC4-3A4A-1DEF-82240FB08A07}" dt="2026-02-10T06:38:03.768" v="531"/>
          <ac:picMkLst>
            <pc:docMk/>
            <pc:sldMk cId="2372076949" sldId="269"/>
            <ac:picMk id="22" creationId="{2F5BF838-60FE-BD81-3ADE-85B4DB97CF4B}"/>
          </ac:picMkLst>
        </pc:picChg>
      </pc:sldChg>
      <pc:sldChg chg="addSp delSp modSp add mod">
        <pc:chgData name="Victoria Middleditch" userId="S::vmiddleditch@sybilandrewsacademy.co.uk::e63c0bba-a575-4042-b659-1e09db1b58c1" providerId="AD" clId="Web-{C58C36A6-7BC4-3A4A-1DEF-82240FB08A07}" dt="2026-02-10T06:39:18.771" v="571" actId="14100"/>
        <pc:sldMkLst>
          <pc:docMk/>
          <pc:sldMk cId="4164307372" sldId="270"/>
        </pc:sldMkLst>
        <pc:spChg chg="mod">
          <ac:chgData name="Victoria Middleditch" userId="S::vmiddleditch@sybilandrewsacademy.co.uk::e63c0bba-a575-4042-b659-1e09db1b58c1" providerId="AD" clId="Web-{C58C36A6-7BC4-3A4A-1DEF-82240FB08A07}" dt="2026-02-10T06:32:56.988" v="271"/>
          <ac:spMkLst>
            <pc:docMk/>
            <pc:sldMk cId="4164307372" sldId="270"/>
            <ac:spMk id="2" creationId="{A47F8FF3-0CEB-4528-BE2E-51B43CD24982}"/>
          </ac:spMkLst>
        </pc:spChg>
        <pc:spChg chg="mod">
          <ac:chgData name="Victoria Middleditch" userId="S::vmiddleditch@sybilandrewsacademy.co.uk::e63c0bba-a575-4042-b659-1e09db1b58c1" providerId="AD" clId="Web-{C58C36A6-7BC4-3A4A-1DEF-82240FB08A07}" dt="2026-02-10T06:34:31.053" v="454" actId="20577"/>
          <ac:spMkLst>
            <pc:docMk/>
            <pc:sldMk cId="4164307372" sldId="270"/>
            <ac:spMk id="4" creationId="{01062ECD-0AF2-4BEF-A2E9-C0CDBF632BA7}"/>
          </ac:spMkLst>
        </pc:spChg>
        <pc:spChg chg="mod">
          <ac:chgData name="Victoria Middleditch" userId="S::vmiddleditch@sybilandrewsacademy.co.uk::e63c0bba-a575-4042-b659-1e09db1b58c1" providerId="AD" clId="Web-{C58C36A6-7BC4-3A4A-1DEF-82240FB08A07}" dt="2026-02-10T06:32:56.441" v="249"/>
          <ac:spMkLst>
            <pc:docMk/>
            <pc:sldMk cId="4164307372" sldId="270"/>
            <ac:spMk id="5" creationId="{14B0EC11-B592-4014-BFAD-227B25700C24}"/>
          </ac:spMkLst>
        </pc:spChg>
        <pc:spChg chg="del">
          <ac:chgData name="Victoria Middleditch" userId="S::vmiddleditch@sybilandrewsacademy.co.uk::e63c0bba-a575-4042-b659-1e09db1b58c1" providerId="AD" clId="Web-{C58C36A6-7BC4-3A4A-1DEF-82240FB08A07}" dt="2026-02-10T06:28:36.215" v="42"/>
          <ac:spMkLst>
            <pc:docMk/>
            <pc:sldMk cId="4164307372" sldId="270"/>
            <ac:spMk id="7" creationId="{AC163BD8-0253-4ECF-B899-754CE6D3AFDD}"/>
          </ac:spMkLst>
        </pc:spChg>
        <pc:spChg chg="mod">
          <ac:chgData name="Victoria Middleditch" userId="S::vmiddleditch@sybilandrewsacademy.co.uk::e63c0bba-a575-4042-b659-1e09db1b58c1" providerId="AD" clId="Web-{C58C36A6-7BC4-3A4A-1DEF-82240FB08A07}" dt="2026-02-10T06:32:56.457" v="260"/>
          <ac:spMkLst>
            <pc:docMk/>
            <pc:sldMk cId="4164307372" sldId="270"/>
            <ac:spMk id="19" creationId="{46C80420-DF21-44E1-B746-18361FEE34EC}"/>
          </ac:spMkLst>
        </pc:spChg>
        <pc:spChg chg="mod">
          <ac:chgData name="Victoria Middleditch" userId="S::vmiddleditch@sybilandrewsacademy.co.uk::e63c0bba-a575-4042-b659-1e09db1b58c1" providerId="AD" clId="Web-{C58C36A6-7BC4-3A4A-1DEF-82240FB08A07}" dt="2026-02-10T06:32:56.457" v="261"/>
          <ac:spMkLst>
            <pc:docMk/>
            <pc:sldMk cId="4164307372" sldId="270"/>
            <ac:spMk id="20" creationId="{F530443B-6EE1-499A-A6D7-2EF75D83B28B}"/>
          </ac:spMkLst>
        </pc:spChg>
        <pc:spChg chg="mod">
          <ac:chgData name="Victoria Middleditch" userId="S::vmiddleditch@sybilandrewsacademy.co.uk::e63c0bba-a575-4042-b659-1e09db1b58c1" providerId="AD" clId="Web-{C58C36A6-7BC4-3A4A-1DEF-82240FB08A07}" dt="2026-02-10T06:39:18.771" v="571" actId="14100"/>
          <ac:spMkLst>
            <pc:docMk/>
            <pc:sldMk cId="4164307372" sldId="270"/>
            <ac:spMk id="21" creationId="{A1C6E1B1-DBA2-4E9D-B864-54A826B85B20}"/>
          </ac:spMkLst>
        </pc:spChg>
        <pc:spChg chg="mod">
          <ac:chgData name="Victoria Middleditch" userId="S::vmiddleditch@sybilandrewsacademy.co.uk::e63c0bba-a575-4042-b659-1e09db1b58c1" providerId="AD" clId="Web-{C58C36A6-7BC4-3A4A-1DEF-82240FB08A07}" dt="2026-02-10T06:32:56.457" v="263"/>
          <ac:spMkLst>
            <pc:docMk/>
            <pc:sldMk cId="4164307372" sldId="270"/>
            <ac:spMk id="29" creationId="{6FB3B930-17A6-421B-A6F5-7A6C535A3979}"/>
          </ac:spMkLst>
        </pc:spChg>
        <pc:spChg chg="mod">
          <ac:chgData name="Victoria Middleditch" userId="S::vmiddleditch@sybilandrewsacademy.co.uk::e63c0bba-a575-4042-b659-1e09db1b58c1" providerId="AD" clId="Web-{C58C36A6-7BC4-3A4A-1DEF-82240FB08A07}" dt="2026-02-10T06:32:56.457" v="264"/>
          <ac:spMkLst>
            <pc:docMk/>
            <pc:sldMk cId="4164307372" sldId="270"/>
            <ac:spMk id="30" creationId="{6DC00BE9-039B-4A1E-8B05-B370DCDC9D20}"/>
          </ac:spMkLst>
        </pc:spChg>
        <pc:spChg chg="mod">
          <ac:chgData name="Victoria Middleditch" userId="S::vmiddleditch@sybilandrewsacademy.co.uk::e63c0bba-a575-4042-b659-1e09db1b58c1" providerId="AD" clId="Web-{C58C36A6-7BC4-3A4A-1DEF-82240FB08A07}" dt="2026-02-10T06:32:56.457" v="265"/>
          <ac:spMkLst>
            <pc:docMk/>
            <pc:sldMk cId="4164307372" sldId="270"/>
            <ac:spMk id="34" creationId="{E0BE4ACF-5E06-41C5-B7A7-0545821CE31F}"/>
          </ac:spMkLst>
        </pc:spChg>
        <pc:spChg chg="del mod">
          <ac:chgData name="Victoria Middleditch" userId="S::vmiddleditch@sybilandrewsacademy.co.uk::e63c0bba-a575-4042-b659-1e09db1b58c1" providerId="AD" clId="Web-{C58C36A6-7BC4-3A4A-1DEF-82240FB08A07}" dt="2026-02-10T06:35:21.744" v="491"/>
          <ac:spMkLst>
            <pc:docMk/>
            <pc:sldMk cId="4164307372" sldId="270"/>
            <ac:spMk id="38" creationId="{26B863A3-C2C1-2C47-8167-026C3468395F}"/>
          </ac:spMkLst>
        </pc:spChg>
        <pc:spChg chg="mod">
          <ac:chgData name="Victoria Middleditch" userId="S::vmiddleditch@sybilandrewsacademy.co.uk::e63c0bba-a575-4042-b659-1e09db1b58c1" providerId="AD" clId="Web-{C58C36A6-7BC4-3A4A-1DEF-82240FB08A07}" dt="2026-02-10T06:32:56.441" v="251"/>
          <ac:spMkLst>
            <pc:docMk/>
            <pc:sldMk cId="4164307372" sldId="270"/>
            <ac:spMk id="41" creationId="{FDD20F20-6512-44F6-8E9E-A33408619852}"/>
          </ac:spMkLst>
        </pc:spChg>
        <pc:spChg chg="mod">
          <ac:chgData name="Victoria Middleditch" userId="S::vmiddleditch@sybilandrewsacademy.co.uk::e63c0bba-a575-4042-b659-1e09db1b58c1" providerId="AD" clId="Web-{C58C36A6-7BC4-3A4A-1DEF-82240FB08A07}" dt="2026-02-10T06:32:56.441" v="252"/>
          <ac:spMkLst>
            <pc:docMk/>
            <pc:sldMk cId="4164307372" sldId="270"/>
            <ac:spMk id="42" creationId="{5BE4B077-CC8B-4983-9766-BE5517AB9630}"/>
          </ac:spMkLst>
        </pc:spChg>
        <pc:spChg chg="mod">
          <ac:chgData name="Victoria Middleditch" userId="S::vmiddleditch@sybilandrewsacademy.co.uk::e63c0bba-a575-4042-b659-1e09db1b58c1" providerId="AD" clId="Web-{C58C36A6-7BC4-3A4A-1DEF-82240FB08A07}" dt="2026-02-10T06:32:56.441" v="253"/>
          <ac:spMkLst>
            <pc:docMk/>
            <pc:sldMk cId="4164307372" sldId="270"/>
            <ac:spMk id="43" creationId="{11C89777-E246-4743-B028-55C077C76BE6}"/>
          </ac:spMkLst>
        </pc:spChg>
        <pc:spChg chg="mod">
          <ac:chgData name="Victoria Middleditch" userId="S::vmiddleditch@sybilandrewsacademy.co.uk::e63c0bba-a575-4042-b659-1e09db1b58c1" providerId="AD" clId="Web-{C58C36A6-7BC4-3A4A-1DEF-82240FB08A07}" dt="2026-02-10T06:32:56.457" v="254"/>
          <ac:spMkLst>
            <pc:docMk/>
            <pc:sldMk cId="4164307372" sldId="270"/>
            <ac:spMk id="44" creationId="{D56FE923-BDB8-46CE-8D4E-CD18FEB0E8D4}"/>
          </ac:spMkLst>
        </pc:spChg>
        <pc:spChg chg="mod">
          <ac:chgData name="Victoria Middleditch" userId="S::vmiddleditch@sybilandrewsacademy.co.uk::e63c0bba-a575-4042-b659-1e09db1b58c1" providerId="AD" clId="Web-{C58C36A6-7BC4-3A4A-1DEF-82240FB08A07}" dt="2026-02-10T06:32:56.457" v="255"/>
          <ac:spMkLst>
            <pc:docMk/>
            <pc:sldMk cId="4164307372" sldId="270"/>
            <ac:spMk id="45" creationId="{F300C176-7386-48F8-9293-71A87727E93E}"/>
          </ac:spMkLst>
        </pc:spChg>
        <pc:spChg chg="mod">
          <ac:chgData name="Victoria Middleditch" userId="S::vmiddleditch@sybilandrewsacademy.co.uk::e63c0bba-a575-4042-b659-1e09db1b58c1" providerId="AD" clId="Web-{C58C36A6-7BC4-3A4A-1DEF-82240FB08A07}" dt="2026-02-10T06:32:56.457" v="256"/>
          <ac:spMkLst>
            <pc:docMk/>
            <pc:sldMk cId="4164307372" sldId="270"/>
            <ac:spMk id="46" creationId="{70DEA3C2-7C38-45AE-8F0F-BEEFF28EA7EC}"/>
          </ac:spMkLst>
        </pc:spChg>
        <pc:spChg chg="mod">
          <ac:chgData name="Victoria Middleditch" userId="S::vmiddleditch@sybilandrewsacademy.co.uk::e63c0bba-a575-4042-b659-1e09db1b58c1" providerId="AD" clId="Web-{C58C36A6-7BC4-3A4A-1DEF-82240FB08A07}" dt="2026-02-10T06:32:56.457" v="257"/>
          <ac:spMkLst>
            <pc:docMk/>
            <pc:sldMk cId="4164307372" sldId="270"/>
            <ac:spMk id="47" creationId="{42E9C090-52BC-435E-8A49-4B2CBC552BEC}"/>
          </ac:spMkLst>
        </pc:spChg>
        <pc:spChg chg="mod">
          <ac:chgData name="Victoria Middleditch" userId="S::vmiddleditch@sybilandrewsacademy.co.uk::e63c0bba-a575-4042-b659-1e09db1b58c1" providerId="AD" clId="Web-{C58C36A6-7BC4-3A4A-1DEF-82240FB08A07}" dt="2026-02-10T06:32:56.457" v="258"/>
          <ac:spMkLst>
            <pc:docMk/>
            <pc:sldMk cId="4164307372" sldId="270"/>
            <ac:spMk id="48" creationId="{9239DAF4-3ED9-4320-BB6F-CC66A4C42344}"/>
          </ac:spMkLst>
        </pc:spChg>
        <pc:spChg chg="mod">
          <ac:chgData name="Victoria Middleditch" userId="S::vmiddleditch@sybilandrewsacademy.co.uk::e63c0bba-a575-4042-b659-1e09db1b58c1" providerId="AD" clId="Web-{C58C36A6-7BC4-3A4A-1DEF-82240FB08A07}" dt="2026-02-10T06:32:56.457" v="259"/>
          <ac:spMkLst>
            <pc:docMk/>
            <pc:sldMk cId="4164307372" sldId="270"/>
            <ac:spMk id="49" creationId="{15547C3C-807C-4739-8DCC-6323DB5FF507}"/>
          </ac:spMkLst>
        </pc:spChg>
        <pc:spChg chg="mod">
          <ac:chgData name="Victoria Middleditch" userId="S::vmiddleditch@sybilandrewsacademy.co.uk::e63c0bba-a575-4042-b659-1e09db1b58c1" providerId="AD" clId="Web-{C58C36A6-7BC4-3A4A-1DEF-82240FB08A07}" dt="2026-02-10T06:32:56.457" v="266"/>
          <ac:spMkLst>
            <pc:docMk/>
            <pc:sldMk cId="4164307372" sldId="270"/>
            <ac:spMk id="50" creationId="{CFF09C4A-6A5B-4454-AAA5-D6564859BCBB}"/>
          </ac:spMkLst>
        </pc:spChg>
        <pc:spChg chg="mod">
          <ac:chgData name="Victoria Middleditch" userId="S::vmiddleditch@sybilandrewsacademy.co.uk::e63c0bba-a575-4042-b659-1e09db1b58c1" providerId="AD" clId="Web-{C58C36A6-7BC4-3A4A-1DEF-82240FB08A07}" dt="2026-02-10T06:32:56.457" v="267"/>
          <ac:spMkLst>
            <pc:docMk/>
            <pc:sldMk cId="4164307372" sldId="270"/>
            <ac:spMk id="51" creationId="{5A5348BB-0E91-43EE-9801-6A637F818774}"/>
          </ac:spMkLst>
        </pc:spChg>
        <pc:spChg chg="mod">
          <ac:chgData name="Victoria Middleditch" userId="S::vmiddleditch@sybilandrewsacademy.co.uk::e63c0bba-a575-4042-b659-1e09db1b58c1" providerId="AD" clId="Web-{C58C36A6-7BC4-3A4A-1DEF-82240FB08A07}" dt="2026-02-10T06:32:56.457" v="268"/>
          <ac:spMkLst>
            <pc:docMk/>
            <pc:sldMk cId="4164307372" sldId="270"/>
            <ac:spMk id="52" creationId="{60E7FA06-2481-435C-B2B2-0BB8779E337E}"/>
          </ac:spMkLst>
        </pc:spChg>
        <pc:spChg chg="mod">
          <ac:chgData name="Victoria Middleditch" userId="S::vmiddleditch@sybilandrewsacademy.co.uk::e63c0bba-a575-4042-b659-1e09db1b58c1" providerId="AD" clId="Web-{C58C36A6-7BC4-3A4A-1DEF-82240FB08A07}" dt="2026-02-10T06:32:56.457" v="269"/>
          <ac:spMkLst>
            <pc:docMk/>
            <pc:sldMk cId="4164307372" sldId="270"/>
            <ac:spMk id="54" creationId="{FE6C9B39-5BD3-479F-B2F1-E0D30346B1A5}"/>
          </ac:spMkLst>
        </pc:spChg>
        <pc:spChg chg="mod">
          <ac:chgData name="Victoria Middleditch" userId="S::vmiddleditch@sybilandrewsacademy.co.uk::e63c0bba-a575-4042-b659-1e09db1b58c1" providerId="AD" clId="Web-{C58C36A6-7BC4-3A4A-1DEF-82240FB08A07}" dt="2026-02-10T06:32:56.441" v="250"/>
          <ac:spMkLst>
            <pc:docMk/>
            <pc:sldMk cId="4164307372" sldId="270"/>
            <ac:spMk id="65" creationId="{76ABAF3F-4055-4239-814C-156DEE8E0049}"/>
          </ac:spMkLst>
        </pc:spChg>
        <pc:picChg chg="add del">
          <ac:chgData name="Victoria Middleditch" userId="S::vmiddleditch@sybilandrewsacademy.co.uk::e63c0bba-a575-4042-b659-1e09db1b58c1" providerId="AD" clId="Web-{C58C36A6-7BC4-3A4A-1DEF-82240FB08A07}" dt="2026-02-10T06:35:18.853" v="489"/>
          <ac:picMkLst>
            <pc:docMk/>
            <pc:sldMk cId="4164307372" sldId="270"/>
            <ac:picMk id="8" creationId="{B525124A-5C12-A742-ACDA-F43E84F4DBE0}"/>
          </ac:picMkLst>
        </pc:picChg>
        <pc:picChg chg="add">
          <ac:chgData name="Victoria Middleditch" userId="S::vmiddleditch@sybilandrewsacademy.co.uk::e63c0bba-a575-4042-b659-1e09db1b58c1" providerId="AD" clId="Web-{C58C36A6-7BC4-3A4A-1DEF-82240FB08A07}" dt="2026-02-10T06:35:19.228" v="490"/>
          <ac:picMkLst>
            <pc:docMk/>
            <pc:sldMk cId="4164307372" sldId="270"/>
            <ac:picMk id="11" creationId="{D03778BD-B7CC-57D9-5202-F867AC0AAA20}"/>
          </ac:picMkLst>
        </pc:picChg>
        <pc:picChg chg="add">
          <ac:chgData name="Victoria Middleditch" userId="S::vmiddleditch@sybilandrewsacademy.co.uk::e63c0bba-a575-4042-b659-1e09db1b58c1" providerId="AD" clId="Web-{C58C36A6-7BC4-3A4A-1DEF-82240FB08A07}" dt="2026-02-10T06:39:15.458" v="570"/>
          <ac:picMkLst>
            <pc:docMk/>
            <pc:sldMk cId="4164307372" sldId="270"/>
            <ac:picMk id="13" creationId="{B1FBB8C5-9FFA-A54E-B7AC-689A764A96C4}"/>
          </ac:picMkLst>
        </pc:picChg>
      </pc:sldChg>
      <pc:sldChg chg="addSp delSp modSp add mod">
        <pc:chgData name="Victoria Middleditch" userId="S::vmiddleditch@sybilandrewsacademy.co.uk::e63c0bba-a575-4042-b659-1e09db1b58c1" providerId="AD" clId="Web-{C58C36A6-7BC4-3A4A-1DEF-82240FB08A07}" dt="2026-02-10T06:40:41.867" v="616" actId="14100"/>
        <pc:sldMkLst>
          <pc:docMk/>
          <pc:sldMk cId="1532010530" sldId="271"/>
        </pc:sldMkLst>
        <pc:spChg chg="mod">
          <ac:chgData name="Victoria Middleditch" userId="S::vmiddleditch@sybilandrewsacademy.co.uk::e63c0bba-a575-4042-b659-1e09db1b58c1" providerId="AD" clId="Web-{C58C36A6-7BC4-3A4A-1DEF-82240FB08A07}" dt="2026-02-10T06:34:02.505" v="429" actId="20577"/>
          <ac:spMkLst>
            <pc:docMk/>
            <pc:sldMk cId="1532010530" sldId="271"/>
            <ac:spMk id="4" creationId="{01062ECD-0AF2-4BEF-A2E9-C0CDBF632BA7}"/>
          </ac:spMkLst>
        </pc:spChg>
        <pc:spChg chg="mod">
          <ac:chgData name="Victoria Middleditch" userId="S::vmiddleditch@sybilandrewsacademy.co.uk::e63c0bba-a575-4042-b659-1e09db1b58c1" providerId="AD" clId="Web-{C58C36A6-7BC4-3A4A-1DEF-82240FB08A07}" dt="2026-02-10T06:33:39.083" v="356"/>
          <ac:spMkLst>
            <pc:docMk/>
            <pc:sldMk cId="1532010530" sldId="271"/>
            <ac:spMk id="5" creationId="{14B0EC11-B592-4014-BFAD-227B25700C24}"/>
          </ac:spMkLst>
        </pc:spChg>
        <pc:spChg chg="del">
          <ac:chgData name="Victoria Middleditch" userId="S::vmiddleditch@sybilandrewsacademy.co.uk::e63c0bba-a575-4042-b659-1e09db1b58c1" providerId="AD" clId="Web-{C58C36A6-7BC4-3A4A-1DEF-82240FB08A07}" dt="2026-02-10T06:28:06.074" v="38"/>
          <ac:spMkLst>
            <pc:docMk/>
            <pc:sldMk cId="1532010530" sldId="271"/>
            <ac:spMk id="7" creationId="{AC163BD8-0253-4ECF-B899-754CE6D3AFDD}"/>
          </ac:spMkLst>
        </pc:spChg>
        <pc:spChg chg="mod">
          <ac:chgData name="Victoria Middleditch" userId="S::vmiddleditch@sybilandrewsacademy.co.uk::e63c0bba-a575-4042-b659-1e09db1b58c1" providerId="AD" clId="Web-{C58C36A6-7BC4-3A4A-1DEF-82240FB08A07}" dt="2026-02-10T06:33:39.098" v="376"/>
          <ac:spMkLst>
            <pc:docMk/>
            <pc:sldMk cId="1532010530" sldId="271"/>
            <ac:spMk id="8" creationId="{B1076227-92E0-4682-AA71-DF0C3E018FB9}"/>
          </ac:spMkLst>
        </pc:spChg>
        <pc:spChg chg="mod">
          <ac:chgData name="Victoria Middleditch" userId="S::vmiddleditch@sybilandrewsacademy.co.uk::e63c0bba-a575-4042-b659-1e09db1b58c1" providerId="AD" clId="Web-{C58C36A6-7BC4-3A4A-1DEF-82240FB08A07}" dt="2026-02-10T06:33:39.083" v="367"/>
          <ac:spMkLst>
            <pc:docMk/>
            <pc:sldMk cId="1532010530" sldId="271"/>
            <ac:spMk id="19" creationId="{46C80420-DF21-44E1-B746-18361FEE34EC}"/>
          </ac:spMkLst>
        </pc:spChg>
        <pc:spChg chg="mod">
          <ac:chgData name="Victoria Middleditch" userId="S::vmiddleditch@sybilandrewsacademy.co.uk::e63c0bba-a575-4042-b659-1e09db1b58c1" providerId="AD" clId="Web-{C58C36A6-7BC4-3A4A-1DEF-82240FB08A07}" dt="2026-02-10T06:33:39.083" v="368"/>
          <ac:spMkLst>
            <pc:docMk/>
            <pc:sldMk cId="1532010530" sldId="271"/>
            <ac:spMk id="20" creationId="{F530443B-6EE1-499A-A6D7-2EF75D83B28B}"/>
          </ac:spMkLst>
        </pc:spChg>
        <pc:spChg chg="mod">
          <ac:chgData name="Victoria Middleditch" userId="S::vmiddleditch@sybilandrewsacademy.co.uk::e63c0bba-a575-4042-b659-1e09db1b58c1" providerId="AD" clId="Web-{C58C36A6-7BC4-3A4A-1DEF-82240FB08A07}" dt="2026-02-10T06:40:41.867" v="616" actId="14100"/>
          <ac:spMkLst>
            <pc:docMk/>
            <pc:sldMk cId="1532010530" sldId="271"/>
            <ac:spMk id="21" creationId="{A1C6E1B1-DBA2-4E9D-B864-54A826B85B20}"/>
          </ac:spMkLst>
        </pc:spChg>
        <pc:spChg chg="mod">
          <ac:chgData name="Victoria Middleditch" userId="S::vmiddleditch@sybilandrewsacademy.co.uk::e63c0bba-a575-4042-b659-1e09db1b58c1" providerId="AD" clId="Web-{C58C36A6-7BC4-3A4A-1DEF-82240FB08A07}" dt="2026-02-10T06:33:39.083" v="370"/>
          <ac:spMkLst>
            <pc:docMk/>
            <pc:sldMk cId="1532010530" sldId="271"/>
            <ac:spMk id="29" creationId="{6FB3B930-17A6-421B-A6F5-7A6C535A3979}"/>
          </ac:spMkLst>
        </pc:spChg>
        <pc:spChg chg="mod">
          <ac:chgData name="Victoria Middleditch" userId="S::vmiddleditch@sybilandrewsacademy.co.uk::e63c0bba-a575-4042-b659-1e09db1b58c1" providerId="AD" clId="Web-{C58C36A6-7BC4-3A4A-1DEF-82240FB08A07}" dt="2026-02-10T06:33:39.083" v="371"/>
          <ac:spMkLst>
            <pc:docMk/>
            <pc:sldMk cId="1532010530" sldId="271"/>
            <ac:spMk id="30" creationId="{6DC00BE9-039B-4A1E-8B05-B370DCDC9D20}"/>
          </ac:spMkLst>
        </pc:spChg>
        <pc:spChg chg="mod">
          <ac:chgData name="Victoria Middleditch" userId="S::vmiddleditch@sybilandrewsacademy.co.uk::e63c0bba-a575-4042-b659-1e09db1b58c1" providerId="AD" clId="Web-{C58C36A6-7BC4-3A4A-1DEF-82240FB08A07}" dt="2026-02-10T06:33:39.083" v="372"/>
          <ac:spMkLst>
            <pc:docMk/>
            <pc:sldMk cId="1532010530" sldId="271"/>
            <ac:spMk id="34" creationId="{E0BE4ACF-5E06-41C5-B7A7-0545821CE31F}"/>
          </ac:spMkLst>
        </pc:spChg>
        <pc:spChg chg="mod">
          <ac:chgData name="Victoria Middleditch" userId="S::vmiddleditch@sybilandrewsacademy.co.uk::e63c0bba-a575-4042-b659-1e09db1b58c1" providerId="AD" clId="Web-{C58C36A6-7BC4-3A4A-1DEF-82240FB08A07}" dt="2026-02-10T06:33:39.083" v="373"/>
          <ac:spMkLst>
            <pc:docMk/>
            <pc:sldMk cId="1532010530" sldId="271"/>
            <ac:spMk id="36" creationId="{12E12D07-AE17-4231-9D4A-6CC40D364055}"/>
          </ac:spMkLst>
        </pc:spChg>
        <pc:spChg chg="mod">
          <ac:chgData name="Victoria Middleditch" userId="S::vmiddleditch@sybilandrewsacademy.co.uk::e63c0bba-a575-4042-b659-1e09db1b58c1" providerId="AD" clId="Web-{C58C36A6-7BC4-3A4A-1DEF-82240FB08A07}" dt="2026-02-10T06:33:39.098" v="374"/>
          <ac:spMkLst>
            <pc:docMk/>
            <pc:sldMk cId="1532010530" sldId="271"/>
            <ac:spMk id="37" creationId="{DE89D7B6-21DF-4709-AE02-A333B11CADA5}"/>
          </ac:spMkLst>
        </pc:spChg>
        <pc:spChg chg="mod">
          <ac:chgData name="Victoria Middleditch" userId="S::vmiddleditch@sybilandrewsacademy.co.uk::e63c0bba-a575-4042-b659-1e09db1b58c1" providerId="AD" clId="Web-{C58C36A6-7BC4-3A4A-1DEF-82240FB08A07}" dt="2026-02-10T06:33:39.098" v="377"/>
          <ac:spMkLst>
            <pc:docMk/>
            <pc:sldMk cId="1532010530" sldId="271"/>
            <ac:spMk id="39" creationId="{404C1F44-D4DA-4253-B778-801B143810F9}"/>
          </ac:spMkLst>
        </pc:spChg>
        <pc:spChg chg="mod">
          <ac:chgData name="Victoria Middleditch" userId="S::vmiddleditch@sybilandrewsacademy.co.uk::e63c0bba-a575-4042-b659-1e09db1b58c1" providerId="AD" clId="Web-{C58C36A6-7BC4-3A4A-1DEF-82240FB08A07}" dt="2026-02-10T06:33:39.083" v="358"/>
          <ac:spMkLst>
            <pc:docMk/>
            <pc:sldMk cId="1532010530" sldId="271"/>
            <ac:spMk id="41" creationId="{FDD20F20-6512-44F6-8E9E-A33408619852}"/>
          </ac:spMkLst>
        </pc:spChg>
        <pc:spChg chg="mod">
          <ac:chgData name="Victoria Middleditch" userId="S::vmiddleditch@sybilandrewsacademy.co.uk::e63c0bba-a575-4042-b659-1e09db1b58c1" providerId="AD" clId="Web-{C58C36A6-7BC4-3A4A-1DEF-82240FB08A07}" dt="2026-02-10T06:33:39.083" v="359"/>
          <ac:spMkLst>
            <pc:docMk/>
            <pc:sldMk cId="1532010530" sldId="271"/>
            <ac:spMk id="42" creationId="{5BE4B077-CC8B-4983-9766-BE5517AB9630}"/>
          </ac:spMkLst>
        </pc:spChg>
        <pc:spChg chg="mod">
          <ac:chgData name="Victoria Middleditch" userId="S::vmiddleditch@sybilandrewsacademy.co.uk::e63c0bba-a575-4042-b659-1e09db1b58c1" providerId="AD" clId="Web-{C58C36A6-7BC4-3A4A-1DEF-82240FB08A07}" dt="2026-02-10T06:33:39.083" v="360"/>
          <ac:spMkLst>
            <pc:docMk/>
            <pc:sldMk cId="1532010530" sldId="271"/>
            <ac:spMk id="43" creationId="{11C89777-E246-4743-B028-55C077C76BE6}"/>
          </ac:spMkLst>
        </pc:spChg>
        <pc:spChg chg="mod">
          <ac:chgData name="Victoria Middleditch" userId="S::vmiddleditch@sybilandrewsacademy.co.uk::e63c0bba-a575-4042-b659-1e09db1b58c1" providerId="AD" clId="Web-{C58C36A6-7BC4-3A4A-1DEF-82240FB08A07}" dt="2026-02-10T06:33:39.083" v="361"/>
          <ac:spMkLst>
            <pc:docMk/>
            <pc:sldMk cId="1532010530" sldId="271"/>
            <ac:spMk id="44" creationId="{D56FE923-BDB8-46CE-8D4E-CD18FEB0E8D4}"/>
          </ac:spMkLst>
        </pc:spChg>
        <pc:spChg chg="mod">
          <ac:chgData name="Victoria Middleditch" userId="S::vmiddleditch@sybilandrewsacademy.co.uk::e63c0bba-a575-4042-b659-1e09db1b58c1" providerId="AD" clId="Web-{C58C36A6-7BC4-3A4A-1DEF-82240FB08A07}" dt="2026-02-10T06:33:39.083" v="362"/>
          <ac:spMkLst>
            <pc:docMk/>
            <pc:sldMk cId="1532010530" sldId="271"/>
            <ac:spMk id="45" creationId="{F300C176-7386-48F8-9293-71A87727E93E}"/>
          </ac:spMkLst>
        </pc:spChg>
        <pc:spChg chg="mod">
          <ac:chgData name="Victoria Middleditch" userId="S::vmiddleditch@sybilandrewsacademy.co.uk::e63c0bba-a575-4042-b659-1e09db1b58c1" providerId="AD" clId="Web-{C58C36A6-7BC4-3A4A-1DEF-82240FB08A07}" dt="2026-02-10T06:33:39.083" v="363"/>
          <ac:spMkLst>
            <pc:docMk/>
            <pc:sldMk cId="1532010530" sldId="271"/>
            <ac:spMk id="46" creationId="{70DEA3C2-7C38-45AE-8F0F-BEEFF28EA7EC}"/>
          </ac:spMkLst>
        </pc:spChg>
        <pc:spChg chg="mod">
          <ac:chgData name="Victoria Middleditch" userId="S::vmiddleditch@sybilandrewsacademy.co.uk::e63c0bba-a575-4042-b659-1e09db1b58c1" providerId="AD" clId="Web-{C58C36A6-7BC4-3A4A-1DEF-82240FB08A07}" dt="2026-02-10T06:33:39.083" v="364"/>
          <ac:spMkLst>
            <pc:docMk/>
            <pc:sldMk cId="1532010530" sldId="271"/>
            <ac:spMk id="47" creationId="{42E9C090-52BC-435E-8A49-4B2CBC552BEC}"/>
          </ac:spMkLst>
        </pc:spChg>
        <pc:spChg chg="mod">
          <ac:chgData name="Victoria Middleditch" userId="S::vmiddleditch@sybilandrewsacademy.co.uk::e63c0bba-a575-4042-b659-1e09db1b58c1" providerId="AD" clId="Web-{C58C36A6-7BC4-3A4A-1DEF-82240FB08A07}" dt="2026-02-10T06:33:39.083" v="365"/>
          <ac:spMkLst>
            <pc:docMk/>
            <pc:sldMk cId="1532010530" sldId="271"/>
            <ac:spMk id="48" creationId="{9239DAF4-3ED9-4320-BB6F-CC66A4C42344}"/>
          </ac:spMkLst>
        </pc:spChg>
        <pc:spChg chg="mod">
          <ac:chgData name="Victoria Middleditch" userId="S::vmiddleditch@sybilandrewsacademy.co.uk::e63c0bba-a575-4042-b659-1e09db1b58c1" providerId="AD" clId="Web-{C58C36A6-7BC4-3A4A-1DEF-82240FB08A07}" dt="2026-02-10T06:33:39.083" v="366"/>
          <ac:spMkLst>
            <pc:docMk/>
            <pc:sldMk cId="1532010530" sldId="271"/>
            <ac:spMk id="49" creationId="{15547C3C-807C-4739-8DCC-6323DB5FF507}"/>
          </ac:spMkLst>
        </pc:spChg>
        <pc:spChg chg="mod">
          <ac:chgData name="Victoria Middleditch" userId="S::vmiddleditch@sybilandrewsacademy.co.uk::e63c0bba-a575-4042-b659-1e09db1b58c1" providerId="AD" clId="Web-{C58C36A6-7BC4-3A4A-1DEF-82240FB08A07}" dt="2026-02-10T06:33:39.098" v="375"/>
          <ac:spMkLst>
            <pc:docMk/>
            <pc:sldMk cId="1532010530" sldId="271"/>
            <ac:spMk id="50" creationId="{CFF09C4A-6A5B-4454-AAA5-D6564859BCBB}"/>
          </ac:spMkLst>
        </pc:spChg>
        <pc:spChg chg="mod">
          <ac:chgData name="Victoria Middleditch" userId="S::vmiddleditch@sybilandrewsacademy.co.uk::e63c0bba-a575-4042-b659-1e09db1b58c1" providerId="AD" clId="Web-{C58C36A6-7BC4-3A4A-1DEF-82240FB08A07}" dt="2026-02-10T06:33:39.098" v="378"/>
          <ac:spMkLst>
            <pc:docMk/>
            <pc:sldMk cId="1532010530" sldId="271"/>
            <ac:spMk id="55" creationId="{CA00B8E0-AC44-49BE-8394-02A1D4C4A7F9}"/>
          </ac:spMkLst>
        </pc:spChg>
        <pc:spChg chg="mod">
          <ac:chgData name="Victoria Middleditch" userId="S::vmiddleditch@sybilandrewsacademy.co.uk::e63c0bba-a575-4042-b659-1e09db1b58c1" providerId="AD" clId="Web-{C58C36A6-7BC4-3A4A-1DEF-82240FB08A07}" dt="2026-02-10T06:33:39.676" v="379"/>
          <ac:spMkLst>
            <pc:docMk/>
            <pc:sldMk cId="1532010530" sldId="271"/>
            <ac:spMk id="56" creationId="{3A804FE3-9D6A-4006-ACFE-1F41C2510794}"/>
          </ac:spMkLst>
        </pc:spChg>
        <pc:spChg chg="mod">
          <ac:chgData name="Victoria Middleditch" userId="S::vmiddleditch@sybilandrewsacademy.co.uk::e63c0bba-a575-4042-b659-1e09db1b58c1" providerId="AD" clId="Web-{C58C36A6-7BC4-3A4A-1DEF-82240FB08A07}" dt="2026-02-10T06:33:39.083" v="357"/>
          <ac:spMkLst>
            <pc:docMk/>
            <pc:sldMk cId="1532010530" sldId="271"/>
            <ac:spMk id="65" creationId="{76ABAF3F-4055-4239-814C-156DEE8E0049}"/>
          </ac:spMkLst>
        </pc:spChg>
        <pc:picChg chg="add del">
          <ac:chgData name="Victoria Middleditch" userId="S::vmiddleditch@sybilandrewsacademy.co.uk::e63c0bba-a575-4042-b659-1e09db1b58c1" providerId="AD" clId="Web-{C58C36A6-7BC4-3A4A-1DEF-82240FB08A07}" dt="2026-02-10T06:35:35.995" v="495"/>
          <ac:picMkLst>
            <pc:docMk/>
            <pc:sldMk cId="1532010530" sldId="271"/>
            <ac:picMk id="3" creationId="{68EB4DF8-12B7-CAE1-8CBE-906A7EF3F052}"/>
          </ac:picMkLst>
        </pc:picChg>
        <pc:picChg chg="add">
          <ac:chgData name="Victoria Middleditch" userId="S::vmiddleditch@sybilandrewsacademy.co.uk::e63c0bba-a575-4042-b659-1e09db1b58c1" providerId="AD" clId="Web-{C58C36A6-7BC4-3A4A-1DEF-82240FB08A07}" dt="2026-02-10T06:35:36.261" v="496"/>
          <ac:picMkLst>
            <pc:docMk/>
            <pc:sldMk cId="1532010530" sldId="271"/>
            <ac:picMk id="10" creationId="{C0B2BA09-CF6F-5A5E-9177-2FD14C3EF66A}"/>
          </ac:picMkLst>
        </pc:picChg>
        <pc:picChg chg="add">
          <ac:chgData name="Victoria Middleditch" userId="S::vmiddleditch@sybilandrewsacademy.co.uk::e63c0bba-a575-4042-b659-1e09db1b58c1" providerId="AD" clId="Web-{C58C36A6-7BC4-3A4A-1DEF-82240FB08A07}" dt="2026-02-10T06:40:36.929" v="612"/>
          <ac:picMkLst>
            <pc:docMk/>
            <pc:sldMk cId="1532010530" sldId="271"/>
            <ac:picMk id="12" creationId="{35DAB27B-599F-9547-D7C8-91799FAA05A0}"/>
          </ac:picMkLst>
        </pc:picChg>
      </pc:sldChg>
      <pc:sldChg chg="addSp delSp modSp add mod">
        <pc:chgData name="Victoria Middleditch" userId="S::vmiddleditch@sybilandrewsacademy.co.uk::e63c0bba-a575-4042-b659-1e09db1b58c1" providerId="AD" clId="Web-{C58C36A6-7BC4-3A4A-1DEF-82240FB08A07}" dt="2026-02-10T06:37:00.890" v="513" actId="1076"/>
        <pc:sldMkLst>
          <pc:docMk/>
          <pc:sldMk cId="1262882894" sldId="272"/>
        </pc:sldMkLst>
        <pc:spChg chg="mod">
          <ac:chgData name="Victoria Middleditch" userId="S::vmiddleditch@sybilandrewsacademy.co.uk::e63c0bba-a575-4042-b659-1e09db1b58c1" providerId="AD" clId="Web-{C58C36A6-7BC4-3A4A-1DEF-82240FB08A07}" dt="2026-02-10T06:33:53.645" v="426" actId="20577"/>
          <ac:spMkLst>
            <pc:docMk/>
            <pc:sldMk cId="1262882894" sldId="272"/>
            <ac:spMk id="4" creationId="{01062ECD-0AF2-4BEF-A2E9-C0CDBF632BA7}"/>
          </ac:spMkLst>
        </pc:spChg>
        <pc:spChg chg="mod">
          <ac:chgData name="Victoria Middleditch" userId="S::vmiddleditch@sybilandrewsacademy.co.uk::e63c0bba-a575-4042-b659-1e09db1b58c1" providerId="AD" clId="Web-{C58C36A6-7BC4-3A4A-1DEF-82240FB08A07}" dt="2026-02-10T06:33:47.739" v="405"/>
          <ac:spMkLst>
            <pc:docMk/>
            <pc:sldMk cId="1262882894" sldId="272"/>
            <ac:spMk id="5" creationId="{14B0EC11-B592-4014-BFAD-227B25700C24}"/>
          </ac:spMkLst>
        </pc:spChg>
        <pc:spChg chg="del mod">
          <ac:chgData name="Victoria Middleditch" userId="S::vmiddleditch@sybilandrewsacademy.co.uk::e63c0bba-a575-4042-b659-1e09db1b58c1" providerId="AD" clId="Web-{C58C36A6-7BC4-3A4A-1DEF-82240FB08A07}" dt="2026-02-10T06:27:54.354" v="36"/>
          <ac:spMkLst>
            <pc:docMk/>
            <pc:sldMk cId="1262882894" sldId="272"/>
            <ac:spMk id="7" creationId="{AC163BD8-0253-4ECF-B899-754CE6D3AFDD}"/>
          </ac:spMkLst>
        </pc:spChg>
        <pc:spChg chg="mod">
          <ac:chgData name="Victoria Middleditch" userId="S::vmiddleditch@sybilandrewsacademy.co.uk::e63c0bba-a575-4042-b659-1e09db1b58c1" providerId="AD" clId="Web-{C58C36A6-7BC4-3A4A-1DEF-82240FB08A07}" dt="2026-02-10T06:33:47.739" v="416"/>
          <ac:spMkLst>
            <pc:docMk/>
            <pc:sldMk cId="1262882894" sldId="272"/>
            <ac:spMk id="19" creationId="{46C80420-DF21-44E1-B746-18361FEE34EC}"/>
          </ac:spMkLst>
        </pc:spChg>
        <pc:spChg chg="mod">
          <ac:chgData name="Victoria Middleditch" userId="S::vmiddleditch@sybilandrewsacademy.co.uk::e63c0bba-a575-4042-b659-1e09db1b58c1" providerId="AD" clId="Web-{C58C36A6-7BC4-3A4A-1DEF-82240FB08A07}" dt="2026-02-10T06:33:47.739" v="417"/>
          <ac:spMkLst>
            <pc:docMk/>
            <pc:sldMk cId="1262882894" sldId="272"/>
            <ac:spMk id="20" creationId="{F530443B-6EE1-499A-A6D7-2EF75D83B28B}"/>
          </ac:spMkLst>
        </pc:spChg>
        <pc:spChg chg="mod">
          <ac:chgData name="Victoria Middleditch" userId="S::vmiddleditch@sybilandrewsacademy.co.uk::e63c0bba-a575-4042-b659-1e09db1b58c1" providerId="AD" clId="Web-{C58C36A6-7BC4-3A4A-1DEF-82240FB08A07}" dt="2026-02-10T06:36:53.124" v="511" actId="20577"/>
          <ac:spMkLst>
            <pc:docMk/>
            <pc:sldMk cId="1262882894" sldId="272"/>
            <ac:spMk id="21" creationId="{A1C6E1B1-DBA2-4E9D-B864-54A826B85B20}"/>
          </ac:spMkLst>
        </pc:spChg>
        <pc:spChg chg="mod">
          <ac:chgData name="Victoria Middleditch" userId="S::vmiddleditch@sybilandrewsacademy.co.uk::e63c0bba-a575-4042-b659-1e09db1b58c1" providerId="AD" clId="Web-{C58C36A6-7BC4-3A4A-1DEF-82240FB08A07}" dt="2026-02-10T06:33:47.739" v="419"/>
          <ac:spMkLst>
            <pc:docMk/>
            <pc:sldMk cId="1262882894" sldId="272"/>
            <ac:spMk id="29" creationId="{6FB3B930-17A6-421B-A6F5-7A6C535A3979}"/>
          </ac:spMkLst>
        </pc:spChg>
        <pc:spChg chg="mod">
          <ac:chgData name="Victoria Middleditch" userId="S::vmiddleditch@sybilandrewsacademy.co.uk::e63c0bba-a575-4042-b659-1e09db1b58c1" providerId="AD" clId="Web-{C58C36A6-7BC4-3A4A-1DEF-82240FB08A07}" dt="2026-02-10T06:33:47.739" v="420"/>
          <ac:spMkLst>
            <pc:docMk/>
            <pc:sldMk cId="1262882894" sldId="272"/>
            <ac:spMk id="30" creationId="{6DC00BE9-039B-4A1E-8B05-B370DCDC9D20}"/>
          </ac:spMkLst>
        </pc:spChg>
        <pc:spChg chg="mod">
          <ac:chgData name="Victoria Middleditch" userId="S::vmiddleditch@sybilandrewsacademy.co.uk::e63c0bba-a575-4042-b659-1e09db1b58c1" providerId="AD" clId="Web-{C58C36A6-7BC4-3A4A-1DEF-82240FB08A07}" dt="2026-02-10T06:33:47.739" v="421"/>
          <ac:spMkLst>
            <pc:docMk/>
            <pc:sldMk cId="1262882894" sldId="272"/>
            <ac:spMk id="34" creationId="{E0BE4ACF-5E06-41C5-B7A7-0545821CE31F}"/>
          </ac:spMkLst>
        </pc:spChg>
        <pc:spChg chg="mod">
          <ac:chgData name="Victoria Middleditch" userId="S::vmiddleditch@sybilandrewsacademy.co.uk::e63c0bba-a575-4042-b659-1e09db1b58c1" providerId="AD" clId="Web-{C58C36A6-7BC4-3A4A-1DEF-82240FB08A07}" dt="2026-02-10T06:33:47.739" v="422"/>
          <ac:spMkLst>
            <pc:docMk/>
            <pc:sldMk cId="1262882894" sldId="272"/>
            <ac:spMk id="36" creationId="{12E12D07-AE17-4231-9D4A-6CC40D364055}"/>
          </ac:spMkLst>
        </pc:spChg>
        <pc:spChg chg="mod">
          <ac:chgData name="Victoria Middleditch" userId="S::vmiddleditch@sybilandrewsacademy.co.uk::e63c0bba-a575-4042-b659-1e09db1b58c1" providerId="AD" clId="Web-{C58C36A6-7BC4-3A4A-1DEF-82240FB08A07}" dt="2026-02-10T06:33:47.739" v="423"/>
          <ac:spMkLst>
            <pc:docMk/>
            <pc:sldMk cId="1262882894" sldId="272"/>
            <ac:spMk id="37" creationId="{DE89D7B6-21DF-4709-AE02-A333B11CADA5}"/>
          </ac:spMkLst>
        </pc:spChg>
        <pc:spChg chg="mod">
          <ac:chgData name="Victoria Middleditch" userId="S::vmiddleditch@sybilandrewsacademy.co.uk::e63c0bba-a575-4042-b659-1e09db1b58c1" providerId="AD" clId="Web-{C58C36A6-7BC4-3A4A-1DEF-82240FB08A07}" dt="2026-02-10T06:33:47.739" v="407"/>
          <ac:spMkLst>
            <pc:docMk/>
            <pc:sldMk cId="1262882894" sldId="272"/>
            <ac:spMk id="41" creationId="{FDD20F20-6512-44F6-8E9E-A33408619852}"/>
          </ac:spMkLst>
        </pc:spChg>
        <pc:spChg chg="mod">
          <ac:chgData name="Victoria Middleditch" userId="S::vmiddleditch@sybilandrewsacademy.co.uk::e63c0bba-a575-4042-b659-1e09db1b58c1" providerId="AD" clId="Web-{C58C36A6-7BC4-3A4A-1DEF-82240FB08A07}" dt="2026-02-10T06:33:47.739" v="408"/>
          <ac:spMkLst>
            <pc:docMk/>
            <pc:sldMk cId="1262882894" sldId="272"/>
            <ac:spMk id="42" creationId="{5BE4B077-CC8B-4983-9766-BE5517AB9630}"/>
          </ac:spMkLst>
        </pc:spChg>
        <pc:spChg chg="mod">
          <ac:chgData name="Victoria Middleditch" userId="S::vmiddleditch@sybilandrewsacademy.co.uk::e63c0bba-a575-4042-b659-1e09db1b58c1" providerId="AD" clId="Web-{C58C36A6-7BC4-3A4A-1DEF-82240FB08A07}" dt="2026-02-10T06:33:47.739" v="409"/>
          <ac:spMkLst>
            <pc:docMk/>
            <pc:sldMk cId="1262882894" sldId="272"/>
            <ac:spMk id="43" creationId="{11C89777-E246-4743-B028-55C077C76BE6}"/>
          </ac:spMkLst>
        </pc:spChg>
        <pc:spChg chg="mod">
          <ac:chgData name="Victoria Middleditch" userId="S::vmiddleditch@sybilandrewsacademy.co.uk::e63c0bba-a575-4042-b659-1e09db1b58c1" providerId="AD" clId="Web-{C58C36A6-7BC4-3A4A-1DEF-82240FB08A07}" dt="2026-02-10T06:33:47.739" v="410"/>
          <ac:spMkLst>
            <pc:docMk/>
            <pc:sldMk cId="1262882894" sldId="272"/>
            <ac:spMk id="44" creationId="{D56FE923-BDB8-46CE-8D4E-CD18FEB0E8D4}"/>
          </ac:spMkLst>
        </pc:spChg>
        <pc:spChg chg="mod">
          <ac:chgData name="Victoria Middleditch" userId="S::vmiddleditch@sybilandrewsacademy.co.uk::e63c0bba-a575-4042-b659-1e09db1b58c1" providerId="AD" clId="Web-{C58C36A6-7BC4-3A4A-1DEF-82240FB08A07}" dt="2026-02-10T06:33:47.739" v="411"/>
          <ac:spMkLst>
            <pc:docMk/>
            <pc:sldMk cId="1262882894" sldId="272"/>
            <ac:spMk id="45" creationId="{F300C176-7386-48F8-9293-71A87727E93E}"/>
          </ac:spMkLst>
        </pc:spChg>
        <pc:spChg chg="mod">
          <ac:chgData name="Victoria Middleditch" userId="S::vmiddleditch@sybilandrewsacademy.co.uk::e63c0bba-a575-4042-b659-1e09db1b58c1" providerId="AD" clId="Web-{C58C36A6-7BC4-3A4A-1DEF-82240FB08A07}" dt="2026-02-10T06:33:47.739" v="412"/>
          <ac:spMkLst>
            <pc:docMk/>
            <pc:sldMk cId="1262882894" sldId="272"/>
            <ac:spMk id="46" creationId="{70DEA3C2-7C38-45AE-8F0F-BEEFF28EA7EC}"/>
          </ac:spMkLst>
        </pc:spChg>
        <pc:spChg chg="mod">
          <ac:chgData name="Victoria Middleditch" userId="S::vmiddleditch@sybilandrewsacademy.co.uk::e63c0bba-a575-4042-b659-1e09db1b58c1" providerId="AD" clId="Web-{C58C36A6-7BC4-3A4A-1DEF-82240FB08A07}" dt="2026-02-10T06:33:47.739" v="413"/>
          <ac:spMkLst>
            <pc:docMk/>
            <pc:sldMk cId="1262882894" sldId="272"/>
            <ac:spMk id="47" creationId="{42E9C090-52BC-435E-8A49-4B2CBC552BEC}"/>
          </ac:spMkLst>
        </pc:spChg>
        <pc:spChg chg="mod">
          <ac:chgData name="Victoria Middleditch" userId="S::vmiddleditch@sybilandrewsacademy.co.uk::e63c0bba-a575-4042-b659-1e09db1b58c1" providerId="AD" clId="Web-{C58C36A6-7BC4-3A4A-1DEF-82240FB08A07}" dt="2026-02-10T06:33:47.739" v="414"/>
          <ac:spMkLst>
            <pc:docMk/>
            <pc:sldMk cId="1262882894" sldId="272"/>
            <ac:spMk id="48" creationId="{9239DAF4-3ED9-4320-BB6F-CC66A4C42344}"/>
          </ac:spMkLst>
        </pc:spChg>
        <pc:spChg chg="mod">
          <ac:chgData name="Victoria Middleditch" userId="S::vmiddleditch@sybilandrewsacademy.co.uk::e63c0bba-a575-4042-b659-1e09db1b58c1" providerId="AD" clId="Web-{C58C36A6-7BC4-3A4A-1DEF-82240FB08A07}" dt="2026-02-10T06:33:47.739" v="415"/>
          <ac:spMkLst>
            <pc:docMk/>
            <pc:sldMk cId="1262882894" sldId="272"/>
            <ac:spMk id="49" creationId="{15547C3C-807C-4739-8DCC-6323DB5FF507}"/>
          </ac:spMkLst>
        </pc:spChg>
        <pc:spChg chg="mod">
          <ac:chgData name="Victoria Middleditch" userId="S::vmiddleditch@sybilandrewsacademy.co.uk::e63c0bba-a575-4042-b659-1e09db1b58c1" providerId="AD" clId="Web-{C58C36A6-7BC4-3A4A-1DEF-82240FB08A07}" dt="2026-02-10T06:33:48.333" v="424"/>
          <ac:spMkLst>
            <pc:docMk/>
            <pc:sldMk cId="1262882894" sldId="272"/>
            <ac:spMk id="50" creationId="{CFF09C4A-6A5B-4454-AAA5-D6564859BCBB}"/>
          </ac:spMkLst>
        </pc:spChg>
        <pc:spChg chg="mod">
          <ac:chgData name="Victoria Middleditch" userId="S::vmiddleditch@sybilandrewsacademy.co.uk::e63c0bba-a575-4042-b659-1e09db1b58c1" providerId="AD" clId="Web-{C58C36A6-7BC4-3A4A-1DEF-82240FB08A07}" dt="2026-02-10T06:33:47.739" v="406"/>
          <ac:spMkLst>
            <pc:docMk/>
            <pc:sldMk cId="1262882894" sldId="272"/>
            <ac:spMk id="65" creationId="{76ABAF3F-4055-4239-814C-156DEE8E0049}"/>
          </ac:spMkLst>
        </pc:spChg>
        <pc:picChg chg="mod">
          <ac:chgData name="Victoria Middleditch" userId="S::vmiddleditch@sybilandrewsacademy.co.uk::e63c0bba-a575-4042-b659-1e09db1b58c1" providerId="AD" clId="Web-{C58C36A6-7BC4-3A4A-1DEF-82240FB08A07}" dt="2026-02-10T06:29:57.734" v="82" actId="1076"/>
          <ac:picMkLst>
            <pc:docMk/>
            <pc:sldMk cId="1262882894" sldId="272"/>
            <ac:picMk id="10" creationId="{A45D66FD-361B-47BA-8604-04F4D875CDAA}"/>
          </ac:picMkLst>
        </pc:picChg>
        <pc:picChg chg="add del">
          <ac:chgData name="Victoria Middleditch" userId="S::vmiddleditch@sybilandrewsacademy.co.uk::e63c0bba-a575-4042-b659-1e09db1b58c1" providerId="AD" clId="Web-{C58C36A6-7BC4-3A4A-1DEF-82240FB08A07}" dt="2026-02-10T06:35:51.199" v="503"/>
          <ac:picMkLst>
            <pc:docMk/>
            <pc:sldMk cId="1262882894" sldId="272"/>
            <ac:picMk id="12" creationId="{6E4EA4BD-A25F-7631-0A70-45F0BCB1470B}"/>
          </ac:picMkLst>
        </pc:picChg>
        <pc:picChg chg="add">
          <ac:chgData name="Victoria Middleditch" userId="S::vmiddleditch@sybilandrewsacademy.co.uk::e63c0bba-a575-4042-b659-1e09db1b58c1" providerId="AD" clId="Web-{C58C36A6-7BC4-3A4A-1DEF-82240FB08A07}" dt="2026-02-10T06:35:52.121" v="504"/>
          <ac:picMkLst>
            <pc:docMk/>
            <pc:sldMk cId="1262882894" sldId="272"/>
            <ac:picMk id="17" creationId="{2B7799BE-AFE3-47C6-4B7F-3660749284BB}"/>
          </ac:picMkLst>
        </pc:picChg>
        <pc:picChg chg="add mod modCrop">
          <ac:chgData name="Victoria Middleditch" userId="S::vmiddleditch@sybilandrewsacademy.co.uk::e63c0bba-a575-4042-b659-1e09db1b58c1" providerId="AD" clId="Web-{C58C36A6-7BC4-3A4A-1DEF-82240FB08A07}" dt="2026-02-10T06:37:00.890" v="513" actId="1076"/>
          <ac:picMkLst>
            <pc:docMk/>
            <pc:sldMk cId="1262882894" sldId="272"/>
            <ac:picMk id="18" creationId="{A707AE42-876C-9771-280B-8E9B22882FAD}"/>
          </ac:picMkLst>
        </pc:picChg>
      </pc:sldChg>
      <pc:sldChg chg="addSp delSp modSp add mod">
        <pc:chgData name="Victoria Middleditch" userId="S::vmiddleditch@sybilandrewsacademy.co.uk::e63c0bba-a575-4042-b659-1e09db1b58c1" providerId="AD" clId="Web-{C58C36A6-7BC4-3A4A-1DEF-82240FB08A07}" dt="2026-02-10T06:38:39.941" v="552" actId="14100"/>
        <pc:sldMkLst>
          <pc:docMk/>
          <pc:sldMk cId="3974425665" sldId="273"/>
        </pc:sldMkLst>
        <pc:spChg chg="mod">
          <ac:chgData name="Victoria Middleditch" userId="S::vmiddleditch@sybilandrewsacademy.co.uk::e63c0bba-a575-4042-b659-1e09db1b58c1" providerId="AD" clId="Web-{C58C36A6-7BC4-3A4A-1DEF-82240FB08A07}" dt="2026-02-10T06:34:51.727" v="478" actId="20577"/>
          <ac:spMkLst>
            <pc:docMk/>
            <pc:sldMk cId="3974425665" sldId="273"/>
            <ac:spMk id="4" creationId="{01062ECD-0AF2-4BEF-A2E9-C0CDBF632BA7}"/>
          </ac:spMkLst>
        </pc:spChg>
        <pc:spChg chg="mod">
          <ac:chgData name="Victoria Middleditch" userId="S::vmiddleditch@sybilandrewsacademy.co.uk::e63c0bba-a575-4042-b659-1e09db1b58c1" providerId="AD" clId="Web-{C58C36A6-7BC4-3A4A-1DEF-82240FB08A07}" dt="2026-02-10T06:32:46.597" v="207"/>
          <ac:spMkLst>
            <pc:docMk/>
            <pc:sldMk cId="3974425665" sldId="273"/>
            <ac:spMk id="5" creationId="{14B0EC11-B592-4014-BFAD-227B25700C24}"/>
          </ac:spMkLst>
        </pc:spChg>
        <pc:spChg chg="del">
          <ac:chgData name="Victoria Middleditch" userId="S::vmiddleditch@sybilandrewsacademy.co.uk::e63c0bba-a575-4042-b659-1e09db1b58c1" providerId="AD" clId="Web-{C58C36A6-7BC4-3A4A-1DEF-82240FB08A07}" dt="2026-02-10T06:28:49.825" v="45"/>
          <ac:spMkLst>
            <pc:docMk/>
            <pc:sldMk cId="3974425665" sldId="273"/>
            <ac:spMk id="7" creationId="{AC163BD8-0253-4ECF-B899-754CE6D3AFDD}"/>
          </ac:spMkLst>
        </pc:spChg>
        <pc:spChg chg="mod">
          <ac:chgData name="Victoria Middleditch" userId="S::vmiddleditch@sybilandrewsacademy.co.uk::e63c0bba-a575-4042-b659-1e09db1b58c1" providerId="AD" clId="Web-{C58C36A6-7BC4-3A4A-1DEF-82240FB08A07}" dt="2026-02-10T06:32:46.597" v="218"/>
          <ac:spMkLst>
            <pc:docMk/>
            <pc:sldMk cId="3974425665" sldId="273"/>
            <ac:spMk id="19" creationId="{46C80420-DF21-44E1-B746-18361FEE34EC}"/>
          </ac:spMkLst>
        </pc:spChg>
        <pc:spChg chg="mod">
          <ac:chgData name="Victoria Middleditch" userId="S::vmiddleditch@sybilandrewsacademy.co.uk::e63c0bba-a575-4042-b659-1e09db1b58c1" providerId="AD" clId="Web-{C58C36A6-7BC4-3A4A-1DEF-82240FB08A07}" dt="2026-02-10T06:32:46.597" v="219"/>
          <ac:spMkLst>
            <pc:docMk/>
            <pc:sldMk cId="3974425665" sldId="273"/>
            <ac:spMk id="20" creationId="{F530443B-6EE1-499A-A6D7-2EF75D83B28B}"/>
          </ac:spMkLst>
        </pc:spChg>
        <pc:spChg chg="mod">
          <ac:chgData name="Victoria Middleditch" userId="S::vmiddleditch@sybilandrewsacademy.co.uk::e63c0bba-a575-4042-b659-1e09db1b58c1" providerId="AD" clId="Web-{C58C36A6-7BC4-3A4A-1DEF-82240FB08A07}" dt="2026-02-10T06:38:39.941" v="552" actId="14100"/>
          <ac:spMkLst>
            <pc:docMk/>
            <pc:sldMk cId="3974425665" sldId="273"/>
            <ac:spMk id="21" creationId="{A1C6E1B1-DBA2-4E9D-B864-54A826B85B20}"/>
          </ac:spMkLst>
        </pc:spChg>
        <pc:spChg chg="mod">
          <ac:chgData name="Victoria Middleditch" userId="S::vmiddleditch@sybilandrewsacademy.co.uk::e63c0bba-a575-4042-b659-1e09db1b58c1" providerId="AD" clId="Web-{C58C36A6-7BC4-3A4A-1DEF-82240FB08A07}" dt="2026-02-10T06:32:46.597" v="221"/>
          <ac:spMkLst>
            <pc:docMk/>
            <pc:sldMk cId="3974425665" sldId="273"/>
            <ac:spMk id="29" creationId="{6FB3B930-17A6-421B-A6F5-7A6C535A3979}"/>
          </ac:spMkLst>
        </pc:spChg>
        <pc:spChg chg="mod">
          <ac:chgData name="Victoria Middleditch" userId="S::vmiddleditch@sybilandrewsacademy.co.uk::e63c0bba-a575-4042-b659-1e09db1b58c1" providerId="AD" clId="Web-{C58C36A6-7BC4-3A4A-1DEF-82240FB08A07}" dt="2026-02-10T06:32:46.597" v="222"/>
          <ac:spMkLst>
            <pc:docMk/>
            <pc:sldMk cId="3974425665" sldId="273"/>
            <ac:spMk id="30" creationId="{6DC00BE9-039B-4A1E-8B05-B370DCDC9D20}"/>
          </ac:spMkLst>
        </pc:spChg>
        <pc:spChg chg="mod">
          <ac:chgData name="Victoria Middleditch" userId="S::vmiddleditch@sybilandrewsacademy.co.uk::e63c0bba-a575-4042-b659-1e09db1b58c1" providerId="AD" clId="Web-{C58C36A6-7BC4-3A4A-1DEF-82240FB08A07}" dt="2026-02-10T06:38:37.785" v="551" actId="20577"/>
          <ac:spMkLst>
            <pc:docMk/>
            <pc:sldMk cId="3974425665" sldId="273"/>
            <ac:spMk id="34" creationId="{E0BE4ACF-5E06-41C5-B7A7-0545821CE31F}"/>
          </ac:spMkLst>
        </pc:spChg>
        <pc:spChg chg="mod">
          <ac:chgData name="Victoria Middleditch" userId="S::vmiddleditch@sybilandrewsacademy.co.uk::e63c0bba-a575-4042-b659-1e09db1b58c1" providerId="AD" clId="Web-{C58C36A6-7BC4-3A4A-1DEF-82240FB08A07}" dt="2026-02-10T06:32:46.597" v="224"/>
          <ac:spMkLst>
            <pc:docMk/>
            <pc:sldMk cId="3974425665" sldId="273"/>
            <ac:spMk id="36" creationId="{12E12D07-AE17-4231-9D4A-6CC40D364055}"/>
          </ac:spMkLst>
        </pc:spChg>
        <pc:spChg chg="mod">
          <ac:chgData name="Victoria Middleditch" userId="S::vmiddleditch@sybilandrewsacademy.co.uk::e63c0bba-a575-4042-b659-1e09db1b58c1" providerId="AD" clId="Web-{C58C36A6-7BC4-3A4A-1DEF-82240FB08A07}" dt="2026-02-10T06:32:46.597" v="225"/>
          <ac:spMkLst>
            <pc:docMk/>
            <pc:sldMk cId="3974425665" sldId="273"/>
            <ac:spMk id="37" creationId="{DE89D7B6-21DF-4709-AE02-A333B11CADA5}"/>
          </ac:spMkLst>
        </pc:spChg>
        <pc:spChg chg="mod">
          <ac:chgData name="Victoria Middleditch" userId="S::vmiddleditch@sybilandrewsacademy.co.uk::e63c0bba-a575-4042-b659-1e09db1b58c1" providerId="AD" clId="Web-{C58C36A6-7BC4-3A4A-1DEF-82240FB08A07}" dt="2026-02-10T06:32:46.597" v="209"/>
          <ac:spMkLst>
            <pc:docMk/>
            <pc:sldMk cId="3974425665" sldId="273"/>
            <ac:spMk id="41" creationId="{FDD20F20-6512-44F6-8E9E-A33408619852}"/>
          </ac:spMkLst>
        </pc:spChg>
        <pc:spChg chg="mod">
          <ac:chgData name="Victoria Middleditch" userId="S::vmiddleditch@sybilandrewsacademy.co.uk::e63c0bba-a575-4042-b659-1e09db1b58c1" providerId="AD" clId="Web-{C58C36A6-7BC4-3A4A-1DEF-82240FB08A07}" dt="2026-02-10T06:32:46.597" v="210"/>
          <ac:spMkLst>
            <pc:docMk/>
            <pc:sldMk cId="3974425665" sldId="273"/>
            <ac:spMk id="42" creationId="{5BE4B077-CC8B-4983-9766-BE5517AB9630}"/>
          </ac:spMkLst>
        </pc:spChg>
        <pc:spChg chg="mod">
          <ac:chgData name="Victoria Middleditch" userId="S::vmiddleditch@sybilandrewsacademy.co.uk::e63c0bba-a575-4042-b659-1e09db1b58c1" providerId="AD" clId="Web-{C58C36A6-7BC4-3A4A-1DEF-82240FB08A07}" dt="2026-02-10T06:32:46.597" v="211"/>
          <ac:spMkLst>
            <pc:docMk/>
            <pc:sldMk cId="3974425665" sldId="273"/>
            <ac:spMk id="43" creationId="{11C89777-E246-4743-B028-55C077C76BE6}"/>
          </ac:spMkLst>
        </pc:spChg>
        <pc:spChg chg="mod">
          <ac:chgData name="Victoria Middleditch" userId="S::vmiddleditch@sybilandrewsacademy.co.uk::e63c0bba-a575-4042-b659-1e09db1b58c1" providerId="AD" clId="Web-{C58C36A6-7BC4-3A4A-1DEF-82240FB08A07}" dt="2026-02-10T06:32:46.597" v="212"/>
          <ac:spMkLst>
            <pc:docMk/>
            <pc:sldMk cId="3974425665" sldId="273"/>
            <ac:spMk id="44" creationId="{D56FE923-BDB8-46CE-8D4E-CD18FEB0E8D4}"/>
          </ac:spMkLst>
        </pc:spChg>
        <pc:spChg chg="mod">
          <ac:chgData name="Victoria Middleditch" userId="S::vmiddleditch@sybilandrewsacademy.co.uk::e63c0bba-a575-4042-b659-1e09db1b58c1" providerId="AD" clId="Web-{C58C36A6-7BC4-3A4A-1DEF-82240FB08A07}" dt="2026-02-10T06:32:46.597" v="213"/>
          <ac:spMkLst>
            <pc:docMk/>
            <pc:sldMk cId="3974425665" sldId="273"/>
            <ac:spMk id="45" creationId="{F300C176-7386-48F8-9293-71A87727E93E}"/>
          </ac:spMkLst>
        </pc:spChg>
        <pc:spChg chg="mod">
          <ac:chgData name="Victoria Middleditch" userId="S::vmiddleditch@sybilandrewsacademy.co.uk::e63c0bba-a575-4042-b659-1e09db1b58c1" providerId="AD" clId="Web-{C58C36A6-7BC4-3A4A-1DEF-82240FB08A07}" dt="2026-02-10T06:32:46.597" v="214"/>
          <ac:spMkLst>
            <pc:docMk/>
            <pc:sldMk cId="3974425665" sldId="273"/>
            <ac:spMk id="46" creationId="{70DEA3C2-7C38-45AE-8F0F-BEEFF28EA7EC}"/>
          </ac:spMkLst>
        </pc:spChg>
        <pc:spChg chg="mod">
          <ac:chgData name="Victoria Middleditch" userId="S::vmiddleditch@sybilandrewsacademy.co.uk::e63c0bba-a575-4042-b659-1e09db1b58c1" providerId="AD" clId="Web-{C58C36A6-7BC4-3A4A-1DEF-82240FB08A07}" dt="2026-02-10T06:32:46.597" v="215"/>
          <ac:spMkLst>
            <pc:docMk/>
            <pc:sldMk cId="3974425665" sldId="273"/>
            <ac:spMk id="47" creationId="{42E9C090-52BC-435E-8A49-4B2CBC552BEC}"/>
          </ac:spMkLst>
        </pc:spChg>
        <pc:spChg chg="mod">
          <ac:chgData name="Victoria Middleditch" userId="S::vmiddleditch@sybilandrewsacademy.co.uk::e63c0bba-a575-4042-b659-1e09db1b58c1" providerId="AD" clId="Web-{C58C36A6-7BC4-3A4A-1DEF-82240FB08A07}" dt="2026-02-10T06:32:46.597" v="216"/>
          <ac:spMkLst>
            <pc:docMk/>
            <pc:sldMk cId="3974425665" sldId="273"/>
            <ac:spMk id="48" creationId="{9239DAF4-3ED9-4320-BB6F-CC66A4C42344}"/>
          </ac:spMkLst>
        </pc:spChg>
        <pc:spChg chg="mod">
          <ac:chgData name="Victoria Middleditch" userId="S::vmiddleditch@sybilandrewsacademy.co.uk::e63c0bba-a575-4042-b659-1e09db1b58c1" providerId="AD" clId="Web-{C58C36A6-7BC4-3A4A-1DEF-82240FB08A07}" dt="2026-02-10T06:32:46.597" v="217"/>
          <ac:spMkLst>
            <pc:docMk/>
            <pc:sldMk cId="3974425665" sldId="273"/>
            <ac:spMk id="49" creationId="{15547C3C-807C-4739-8DCC-6323DB5FF507}"/>
          </ac:spMkLst>
        </pc:spChg>
        <pc:spChg chg="mod">
          <ac:chgData name="Victoria Middleditch" userId="S::vmiddleditch@sybilandrewsacademy.co.uk::e63c0bba-a575-4042-b659-1e09db1b58c1" providerId="AD" clId="Web-{C58C36A6-7BC4-3A4A-1DEF-82240FB08A07}" dt="2026-02-10T06:38:35.519" v="548" actId="20577"/>
          <ac:spMkLst>
            <pc:docMk/>
            <pc:sldMk cId="3974425665" sldId="273"/>
            <ac:spMk id="50" creationId="{CFF09C4A-6A5B-4454-AAA5-D6564859BCBB}"/>
          </ac:spMkLst>
        </pc:spChg>
        <pc:spChg chg="mod">
          <ac:chgData name="Victoria Middleditch" userId="S::vmiddleditch@sybilandrewsacademy.co.uk::e63c0bba-a575-4042-b659-1e09db1b58c1" providerId="AD" clId="Web-{C58C36A6-7BC4-3A4A-1DEF-82240FB08A07}" dt="2026-02-10T06:32:46.597" v="208"/>
          <ac:spMkLst>
            <pc:docMk/>
            <pc:sldMk cId="3974425665" sldId="273"/>
            <ac:spMk id="65" creationId="{76ABAF3F-4055-4239-814C-156DEE8E0049}"/>
          </ac:spMkLst>
        </pc:spChg>
        <pc:picChg chg="add del">
          <ac:chgData name="Victoria Middleditch" userId="S::vmiddleditch@sybilandrewsacademy.co.uk::e63c0bba-a575-4042-b659-1e09db1b58c1" providerId="AD" clId="Web-{C58C36A6-7BC4-3A4A-1DEF-82240FB08A07}" dt="2026-02-10T06:35:07.368" v="484"/>
          <ac:picMkLst>
            <pc:docMk/>
            <pc:sldMk cId="3974425665" sldId="273"/>
            <ac:picMk id="3" creationId="{0C1ECC9A-5757-5872-3DA0-728FAB0C23A7}"/>
          </ac:picMkLst>
        </pc:picChg>
        <pc:picChg chg="add">
          <ac:chgData name="Victoria Middleditch" userId="S::vmiddleditch@sybilandrewsacademy.co.uk::e63c0bba-a575-4042-b659-1e09db1b58c1" providerId="AD" clId="Web-{C58C36A6-7BC4-3A4A-1DEF-82240FB08A07}" dt="2026-02-10T06:35:07.665" v="485"/>
          <ac:picMkLst>
            <pc:docMk/>
            <pc:sldMk cId="3974425665" sldId="273"/>
            <ac:picMk id="8" creationId="{EA4F2269-444F-A3CC-40E1-CA86C1942529}"/>
          </ac:picMkLst>
        </pc:picChg>
        <pc:picChg chg="add">
          <ac:chgData name="Victoria Middleditch" userId="S::vmiddleditch@sybilandrewsacademy.co.uk::e63c0bba-a575-4042-b659-1e09db1b58c1" providerId="AD" clId="Web-{C58C36A6-7BC4-3A4A-1DEF-82240FB08A07}" dt="2026-02-10T06:38:30.878" v="543"/>
          <ac:picMkLst>
            <pc:docMk/>
            <pc:sldMk cId="3974425665" sldId="273"/>
            <ac:picMk id="10" creationId="{B394A460-CC7D-C7B2-3BF9-39F0C1974CFE}"/>
          </ac:picMkLst>
        </pc:picChg>
      </pc:sldChg>
      <pc:sldChg chg="addSp delSp modSp add mod">
        <pc:chgData name="Victoria Middleditch" userId="S::vmiddleditch@sybilandrewsacademy.co.uk::e63c0bba-a575-4042-b659-1e09db1b58c1" providerId="AD" clId="Web-{C58C36A6-7BC4-3A4A-1DEF-82240FB08A07}" dt="2026-02-10T06:35:45.636" v="502"/>
        <pc:sldMkLst>
          <pc:docMk/>
          <pc:sldMk cId="197665497" sldId="274"/>
        </pc:sldMkLst>
        <pc:spChg chg="mod">
          <ac:chgData name="Victoria Middleditch" userId="S::vmiddleditch@sybilandrewsacademy.co.uk::e63c0bba-a575-4042-b659-1e09db1b58c1" providerId="AD" clId="Web-{C58C36A6-7BC4-3A4A-1DEF-82240FB08A07}" dt="2026-02-10T06:33:58.536" v="428" actId="20577"/>
          <ac:spMkLst>
            <pc:docMk/>
            <pc:sldMk cId="197665497" sldId="274"/>
            <ac:spMk id="4" creationId="{01062ECD-0AF2-4BEF-A2E9-C0CDBF632BA7}"/>
          </ac:spMkLst>
        </pc:spChg>
        <pc:spChg chg="mod">
          <ac:chgData name="Victoria Middleditch" userId="S::vmiddleditch@sybilandrewsacademy.co.uk::e63c0bba-a575-4042-b659-1e09db1b58c1" providerId="AD" clId="Web-{C58C36A6-7BC4-3A4A-1DEF-82240FB08A07}" dt="2026-02-10T06:33:43.708" v="381"/>
          <ac:spMkLst>
            <pc:docMk/>
            <pc:sldMk cId="197665497" sldId="274"/>
            <ac:spMk id="5" creationId="{14B0EC11-B592-4014-BFAD-227B25700C24}"/>
          </ac:spMkLst>
        </pc:spChg>
        <pc:spChg chg="del">
          <ac:chgData name="Victoria Middleditch" userId="S::vmiddleditch@sybilandrewsacademy.co.uk::e63c0bba-a575-4042-b659-1e09db1b58c1" providerId="AD" clId="Web-{C58C36A6-7BC4-3A4A-1DEF-82240FB08A07}" dt="2026-02-10T06:28:01.464" v="37"/>
          <ac:spMkLst>
            <pc:docMk/>
            <pc:sldMk cId="197665497" sldId="274"/>
            <ac:spMk id="7" creationId="{AC163BD8-0253-4ECF-B899-754CE6D3AFDD}"/>
          </ac:spMkLst>
        </pc:spChg>
        <pc:spChg chg="mod">
          <ac:chgData name="Victoria Middleditch" userId="S::vmiddleditch@sybilandrewsacademy.co.uk::e63c0bba-a575-4042-b659-1e09db1b58c1" providerId="AD" clId="Web-{C58C36A6-7BC4-3A4A-1DEF-82240FB08A07}" dt="2026-02-10T06:33:43.708" v="399"/>
          <ac:spMkLst>
            <pc:docMk/>
            <pc:sldMk cId="197665497" sldId="274"/>
            <ac:spMk id="8" creationId="{B1076227-92E0-4682-AA71-DF0C3E018FB9}"/>
          </ac:spMkLst>
        </pc:spChg>
        <pc:spChg chg="mod">
          <ac:chgData name="Victoria Middleditch" userId="S::vmiddleditch@sybilandrewsacademy.co.uk::e63c0bba-a575-4042-b659-1e09db1b58c1" providerId="AD" clId="Web-{C58C36A6-7BC4-3A4A-1DEF-82240FB08A07}" dt="2026-02-10T06:33:43.708" v="402"/>
          <ac:spMkLst>
            <pc:docMk/>
            <pc:sldMk cId="197665497" sldId="274"/>
            <ac:spMk id="13" creationId="{D88DE182-E289-4B0C-B6A4-F1AC4969C4E0}"/>
          </ac:spMkLst>
        </pc:spChg>
        <pc:spChg chg="mod">
          <ac:chgData name="Victoria Middleditch" userId="S::vmiddleditch@sybilandrewsacademy.co.uk::e63c0bba-a575-4042-b659-1e09db1b58c1" providerId="AD" clId="Web-{C58C36A6-7BC4-3A4A-1DEF-82240FB08A07}" dt="2026-02-10T06:33:44.317" v="403"/>
          <ac:spMkLst>
            <pc:docMk/>
            <pc:sldMk cId="197665497" sldId="274"/>
            <ac:spMk id="14" creationId="{CCF0E121-B365-4692-B6B6-74F89CA87321}"/>
          </ac:spMkLst>
        </pc:spChg>
        <pc:spChg chg="mod">
          <ac:chgData name="Victoria Middleditch" userId="S::vmiddleditch@sybilandrewsacademy.co.uk::e63c0bba-a575-4042-b659-1e09db1b58c1" providerId="AD" clId="Web-{C58C36A6-7BC4-3A4A-1DEF-82240FB08A07}" dt="2026-02-10T06:33:43.708" v="392"/>
          <ac:spMkLst>
            <pc:docMk/>
            <pc:sldMk cId="197665497" sldId="274"/>
            <ac:spMk id="19" creationId="{46C80420-DF21-44E1-B746-18361FEE34EC}"/>
          </ac:spMkLst>
        </pc:spChg>
        <pc:spChg chg="mod">
          <ac:chgData name="Victoria Middleditch" userId="S::vmiddleditch@sybilandrewsacademy.co.uk::e63c0bba-a575-4042-b659-1e09db1b58c1" providerId="AD" clId="Web-{C58C36A6-7BC4-3A4A-1DEF-82240FB08A07}" dt="2026-02-10T06:33:43.708" v="393"/>
          <ac:spMkLst>
            <pc:docMk/>
            <pc:sldMk cId="197665497" sldId="274"/>
            <ac:spMk id="20" creationId="{F530443B-6EE1-499A-A6D7-2EF75D83B28B}"/>
          </ac:spMkLst>
        </pc:spChg>
        <pc:spChg chg="mod">
          <ac:chgData name="Victoria Middleditch" userId="S::vmiddleditch@sybilandrewsacademy.co.uk::e63c0bba-a575-4042-b659-1e09db1b58c1" providerId="AD" clId="Web-{C58C36A6-7BC4-3A4A-1DEF-82240FB08A07}" dt="2026-02-10T06:33:43.708" v="394"/>
          <ac:spMkLst>
            <pc:docMk/>
            <pc:sldMk cId="197665497" sldId="274"/>
            <ac:spMk id="21" creationId="{A1C6E1B1-DBA2-4E9D-B864-54A826B85B20}"/>
          </ac:spMkLst>
        </pc:spChg>
        <pc:spChg chg="mod">
          <ac:chgData name="Victoria Middleditch" userId="S::vmiddleditch@sybilandrewsacademy.co.uk::e63c0bba-a575-4042-b659-1e09db1b58c1" providerId="AD" clId="Web-{C58C36A6-7BC4-3A4A-1DEF-82240FB08A07}" dt="2026-02-10T06:33:43.708" v="395"/>
          <ac:spMkLst>
            <pc:docMk/>
            <pc:sldMk cId="197665497" sldId="274"/>
            <ac:spMk id="29" creationId="{6FB3B930-17A6-421B-A6F5-7A6C535A3979}"/>
          </ac:spMkLst>
        </pc:spChg>
        <pc:spChg chg="mod">
          <ac:chgData name="Victoria Middleditch" userId="S::vmiddleditch@sybilandrewsacademy.co.uk::e63c0bba-a575-4042-b659-1e09db1b58c1" providerId="AD" clId="Web-{C58C36A6-7BC4-3A4A-1DEF-82240FB08A07}" dt="2026-02-10T06:33:43.708" v="396"/>
          <ac:spMkLst>
            <pc:docMk/>
            <pc:sldMk cId="197665497" sldId="274"/>
            <ac:spMk id="34" creationId="{E0BE4ACF-5E06-41C5-B7A7-0545821CE31F}"/>
          </ac:spMkLst>
        </pc:spChg>
        <pc:spChg chg="mod">
          <ac:chgData name="Victoria Middleditch" userId="S::vmiddleditch@sybilandrewsacademy.co.uk::e63c0bba-a575-4042-b659-1e09db1b58c1" providerId="AD" clId="Web-{C58C36A6-7BC4-3A4A-1DEF-82240FB08A07}" dt="2026-02-10T06:33:43.708" v="397"/>
          <ac:spMkLst>
            <pc:docMk/>
            <pc:sldMk cId="197665497" sldId="274"/>
            <ac:spMk id="36" creationId="{12E12D07-AE17-4231-9D4A-6CC40D364055}"/>
          </ac:spMkLst>
        </pc:spChg>
        <pc:spChg chg="mod">
          <ac:chgData name="Victoria Middleditch" userId="S::vmiddleditch@sybilandrewsacademy.co.uk::e63c0bba-a575-4042-b659-1e09db1b58c1" providerId="AD" clId="Web-{C58C36A6-7BC4-3A4A-1DEF-82240FB08A07}" dt="2026-02-10T06:33:43.708" v="383"/>
          <ac:spMkLst>
            <pc:docMk/>
            <pc:sldMk cId="197665497" sldId="274"/>
            <ac:spMk id="41" creationId="{FDD20F20-6512-44F6-8E9E-A33408619852}"/>
          </ac:spMkLst>
        </pc:spChg>
        <pc:spChg chg="mod">
          <ac:chgData name="Victoria Middleditch" userId="S::vmiddleditch@sybilandrewsacademy.co.uk::e63c0bba-a575-4042-b659-1e09db1b58c1" providerId="AD" clId="Web-{C58C36A6-7BC4-3A4A-1DEF-82240FB08A07}" dt="2026-02-10T06:33:43.708" v="384"/>
          <ac:spMkLst>
            <pc:docMk/>
            <pc:sldMk cId="197665497" sldId="274"/>
            <ac:spMk id="42" creationId="{5BE4B077-CC8B-4983-9766-BE5517AB9630}"/>
          </ac:spMkLst>
        </pc:spChg>
        <pc:spChg chg="mod">
          <ac:chgData name="Victoria Middleditch" userId="S::vmiddleditch@sybilandrewsacademy.co.uk::e63c0bba-a575-4042-b659-1e09db1b58c1" providerId="AD" clId="Web-{C58C36A6-7BC4-3A4A-1DEF-82240FB08A07}" dt="2026-02-10T06:33:43.708" v="385"/>
          <ac:spMkLst>
            <pc:docMk/>
            <pc:sldMk cId="197665497" sldId="274"/>
            <ac:spMk id="43" creationId="{11C89777-E246-4743-B028-55C077C76BE6}"/>
          </ac:spMkLst>
        </pc:spChg>
        <pc:spChg chg="mod">
          <ac:chgData name="Victoria Middleditch" userId="S::vmiddleditch@sybilandrewsacademy.co.uk::e63c0bba-a575-4042-b659-1e09db1b58c1" providerId="AD" clId="Web-{C58C36A6-7BC4-3A4A-1DEF-82240FB08A07}" dt="2026-02-10T06:33:43.708" v="386"/>
          <ac:spMkLst>
            <pc:docMk/>
            <pc:sldMk cId="197665497" sldId="274"/>
            <ac:spMk id="44" creationId="{D56FE923-BDB8-46CE-8D4E-CD18FEB0E8D4}"/>
          </ac:spMkLst>
        </pc:spChg>
        <pc:spChg chg="mod">
          <ac:chgData name="Victoria Middleditch" userId="S::vmiddleditch@sybilandrewsacademy.co.uk::e63c0bba-a575-4042-b659-1e09db1b58c1" providerId="AD" clId="Web-{C58C36A6-7BC4-3A4A-1DEF-82240FB08A07}" dt="2026-02-10T06:33:43.708" v="387"/>
          <ac:spMkLst>
            <pc:docMk/>
            <pc:sldMk cId="197665497" sldId="274"/>
            <ac:spMk id="45" creationId="{F300C176-7386-48F8-9293-71A87727E93E}"/>
          </ac:spMkLst>
        </pc:spChg>
        <pc:spChg chg="mod">
          <ac:chgData name="Victoria Middleditch" userId="S::vmiddleditch@sybilandrewsacademy.co.uk::e63c0bba-a575-4042-b659-1e09db1b58c1" providerId="AD" clId="Web-{C58C36A6-7BC4-3A4A-1DEF-82240FB08A07}" dt="2026-02-10T06:33:43.708" v="388"/>
          <ac:spMkLst>
            <pc:docMk/>
            <pc:sldMk cId="197665497" sldId="274"/>
            <ac:spMk id="46" creationId="{70DEA3C2-7C38-45AE-8F0F-BEEFF28EA7EC}"/>
          </ac:spMkLst>
        </pc:spChg>
        <pc:spChg chg="mod">
          <ac:chgData name="Victoria Middleditch" userId="S::vmiddleditch@sybilandrewsacademy.co.uk::e63c0bba-a575-4042-b659-1e09db1b58c1" providerId="AD" clId="Web-{C58C36A6-7BC4-3A4A-1DEF-82240FB08A07}" dt="2026-02-10T06:33:43.708" v="389"/>
          <ac:spMkLst>
            <pc:docMk/>
            <pc:sldMk cId="197665497" sldId="274"/>
            <ac:spMk id="47" creationId="{42E9C090-52BC-435E-8A49-4B2CBC552BEC}"/>
          </ac:spMkLst>
        </pc:spChg>
        <pc:spChg chg="mod">
          <ac:chgData name="Victoria Middleditch" userId="S::vmiddleditch@sybilandrewsacademy.co.uk::e63c0bba-a575-4042-b659-1e09db1b58c1" providerId="AD" clId="Web-{C58C36A6-7BC4-3A4A-1DEF-82240FB08A07}" dt="2026-02-10T06:33:43.708" v="390"/>
          <ac:spMkLst>
            <pc:docMk/>
            <pc:sldMk cId="197665497" sldId="274"/>
            <ac:spMk id="48" creationId="{9239DAF4-3ED9-4320-BB6F-CC66A4C42344}"/>
          </ac:spMkLst>
        </pc:spChg>
        <pc:spChg chg="mod">
          <ac:chgData name="Victoria Middleditch" userId="S::vmiddleditch@sybilandrewsacademy.co.uk::e63c0bba-a575-4042-b659-1e09db1b58c1" providerId="AD" clId="Web-{C58C36A6-7BC4-3A4A-1DEF-82240FB08A07}" dt="2026-02-10T06:33:43.708" v="391"/>
          <ac:spMkLst>
            <pc:docMk/>
            <pc:sldMk cId="197665497" sldId="274"/>
            <ac:spMk id="49" creationId="{15547C3C-807C-4739-8DCC-6323DB5FF507}"/>
          </ac:spMkLst>
        </pc:spChg>
        <pc:spChg chg="mod">
          <ac:chgData name="Victoria Middleditch" userId="S::vmiddleditch@sybilandrewsacademy.co.uk::e63c0bba-a575-4042-b659-1e09db1b58c1" providerId="AD" clId="Web-{C58C36A6-7BC4-3A4A-1DEF-82240FB08A07}" dt="2026-02-10T06:33:43.708" v="398"/>
          <ac:spMkLst>
            <pc:docMk/>
            <pc:sldMk cId="197665497" sldId="274"/>
            <ac:spMk id="50" creationId="{CFF09C4A-6A5B-4454-AAA5-D6564859BCBB}"/>
          </ac:spMkLst>
        </pc:spChg>
        <pc:spChg chg="mod">
          <ac:chgData name="Victoria Middleditch" userId="S::vmiddleditch@sybilandrewsacademy.co.uk::e63c0bba-a575-4042-b659-1e09db1b58c1" providerId="AD" clId="Web-{C58C36A6-7BC4-3A4A-1DEF-82240FB08A07}" dt="2026-02-10T06:33:43.708" v="400"/>
          <ac:spMkLst>
            <pc:docMk/>
            <pc:sldMk cId="197665497" sldId="274"/>
            <ac:spMk id="51" creationId="{5A5348BB-0E91-43EE-9801-6A637F818774}"/>
          </ac:spMkLst>
        </pc:spChg>
        <pc:spChg chg="mod">
          <ac:chgData name="Victoria Middleditch" userId="S::vmiddleditch@sybilandrewsacademy.co.uk::e63c0bba-a575-4042-b659-1e09db1b58c1" providerId="AD" clId="Web-{C58C36A6-7BC4-3A4A-1DEF-82240FB08A07}" dt="2026-02-10T06:33:43.708" v="401"/>
          <ac:spMkLst>
            <pc:docMk/>
            <pc:sldMk cId="197665497" sldId="274"/>
            <ac:spMk id="52" creationId="{60E7FA06-2481-435C-B2B2-0BB8779E337E}"/>
          </ac:spMkLst>
        </pc:spChg>
        <pc:spChg chg="mod">
          <ac:chgData name="Victoria Middleditch" userId="S::vmiddleditch@sybilandrewsacademy.co.uk::e63c0bba-a575-4042-b659-1e09db1b58c1" providerId="AD" clId="Web-{C58C36A6-7BC4-3A4A-1DEF-82240FB08A07}" dt="2026-02-10T06:33:43.708" v="382"/>
          <ac:spMkLst>
            <pc:docMk/>
            <pc:sldMk cId="197665497" sldId="274"/>
            <ac:spMk id="65" creationId="{76ABAF3F-4055-4239-814C-156DEE8E0049}"/>
          </ac:spMkLst>
        </pc:spChg>
        <pc:picChg chg="mod">
          <ac:chgData name="Victoria Middleditch" userId="S::vmiddleditch@sybilandrewsacademy.co.uk::e63c0bba-a575-4042-b659-1e09db1b58c1" providerId="AD" clId="Web-{C58C36A6-7BC4-3A4A-1DEF-82240FB08A07}" dt="2026-02-10T06:30:05.687" v="83" actId="14100"/>
          <ac:picMkLst>
            <pc:docMk/>
            <pc:sldMk cId="197665497" sldId="274"/>
            <ac:picMk id="2" creationId="{07027C4E-37EC-4803-99D4-1B01EF9D8603}"/>
          </ac:picMkLst>
        </pc:picChg>
        <pc:picChg chg="add del">
          <ac:chgData name="Victoria Middleditch" userId="S::vmiddleditch@sybilandrewsacademy.co.uk::e63c0bba-a575-4042-b659-1e09db1b58c1" providerId="AD" clId="Web-{C58C36A6-7BC4-3A4A-1DEF-82240FB08A07}" dt="2026-02-10T06:35:44.683" v="501"/>
          <ac:picMkLst>
            <pc:docMk/>
            <pc:sldMk cId="197665497" sldId="274"/>
            <ac:picMk id="15" creationId="{05E0734A-0D7F-8524-2750-7B69EBE02940}"/>
          </ac:picMkLst>
        </pc:picChg>
        <pc:picChg chg="add del">
          <ac:chgData name="Victoria Middleditch" userId="S::vmiddleditch@sybilandrewsacademy.co.uk::e63c0bba-a575-4042-b659-1e09db1b58c1" providerId="AD" clId="Web-{C58C36A6-7BC4-3A4A-1DEF-82240FB08A07}" dt="2026-02-10T06:35:44.371" v="500"/>
          <ac:picMkLst>
            <pc:docMk/>
            <pc:sldMk cId="197665497" sldId="274"/>
            <ac:picMk id="17" creationId="{F0D2A225-877F-68A3-F3A8-1DDCDA0F04A7}"/>
          </ac:picMkLst>
        </pc:picChg>
        <pc:picChg chg="add del">
          <ac:chgData name="Victoria Middleditch" userId="S::vmiddleditch@sybilandrewsacademy.co.uk::e63c0bba-a575-4042-b659-1e09db1b58c1" providerId="AD" clId="Web-{C58C36A6-7BC4-3A4A-1DEF-82240FB08A07}" dt="2026-02-10T06:35:42.996" v="499"/>
          <ac:picMkLst>
            <pc:docMk/>
            <pc:sldMk cId="197665497" sldId="274"/>
            <ac:picMk id="22" creationId="{66F79055-8EF2-FDE7-2CFC-6B28DB1BCF8F}"/>
          </ac:picMkLst>
        </pc:picChg>
        <pc:picChg chg="add">
          <ac:chgData name="Victoria Middleditch" userId="S::vmiddleditch@sybilandrewsacademy.co.uk::e63c0bba-a575-4042-b659-1e09db1b58c1" providerId="AD" clId="Web-{C58C36A6-7BC4-3A4A-1DEF-82240FB08A07}" dt="2026-02-10T06:35:45.636" v="502"/>
          <ac:picMkLst>
            <pc:docMk/>
            <pc:sldMk cId="197665497" sldId="274"/>
            <ac:picMk id="24" creationId="{4EE4F11E-6BF0-3C38-85AB-EC11EEE77872}"/>
          </ac:picMkLst>
        </pc:picChg>
      </pc:sldChg>
      <pc:sldChg chg="addSp delSp modSp add mod">
        <pc:chgData name="Victoria Middleditch" userId="S::vmiddleditch@sybilandrewsacademy.co.uk::e63c0bba-a575-4042-b659-1e09db1b58c1" providerId="AD" clId="Web-{C58C36A6-7BC4-3A4A-1DEF-82240FB08A07}" dt="2026-02-10T06:40:33.929" v="611" actId="14100"/>
        <pc:sldMkLst>
          <pc:docMk/>
          <pc:sldMk cId="1926855330" sldId="275"/>
        </pc:sldMkLst>
        <pc:spChg chg="mod">
          <ac:chgData name="Victoria Middleditch" userId="S::vmiddleditch@sybilandrewsacademy.co.uk::e63c0bba-a575-4042-b659-1e09db1b58c1" providerId="AD" clId="Web-{C58C36A6-7BC4-3A4A-1DEF-82240FB08A07}" dt="2026-02-10T06:34:07.583" v="430" actId="20577"/>
          <ac:spMkLst>
            <pc:docMk/>
            <pc:sldMk cId="1926855330" sldId="275"/>
            <ac:spMk id="4" creationId="{01062ECD-0AF2-4BEF-A2E9-C0CDBF632BA7}"/>
          </ac:spMkLst>
        </pc:spChg>
        <pc:spChg chg="mod">
          <ac:chgData name="Victoria Middleditch" userId="S::vmiddleditch@sybilandrewsacademy.co.uk::e63c0bba-a575-4042-b659-1e09db1b58c1" providerId="AD" clId="Web-{C58C36A6-7BC4-3A4A-1DEF-82240FB08A07}" dt="2026-02-10T06:33:34.036" v="326"/>
          <ac:spMkLst>
            <pc:docMk/>
            <pc:sldMk cId="1926855330" sldId="275"/>
            <ac:spMk id="5" creationId="{14B0EC11-B592-4014-BFAD-227B25700C24}"/>
          </ac:spMkLst>
        </pc:spChg>
        <pc:spChg chg="del">
          <ac:chgData name="Victoria Middleditch" userId="S::vmiddleditch@sybilandrewsacademy.co.uk::e63c0bba-a575-4042-b659-1e09db1b58c1" providerId="AD" clId="Web-{C58C36A6-7BC4-3A4A-1DEF-82240FB08A07}" dt="2026-02-10T06:28:24.715" v="40"/>
          <ac:spMkLst>
            <pc:docMk/>
            <pc:sldMk cId="1926855330" sldId="275"/>
            <ac:spMk id="7" creationId="{AC163BD8-0253-4ECF-B899-754CE6D3AFDD}"/>
          </ac:spMkLst>
        </pc:spChg>
        <pc:spChg chg="mod">
          <ac:chgData name="Victoria Middleditch" userId="S::vmiddleditch@sybilandrewsacademy.co.uk::e63c0bba-a575-4042-b659-1e09db1b58c1" providerId="AD" clId="Web-{C58C36A6-7BC4-3A4A-1DEF-82240FB08A07}" dt="2026-02-10T06:33:34.051" v="346"/>
          <ac:spMkLst>
            <pc:docMk/>
            <pc:sldMk cId="1926855330" sldId="275"/>
            <ac:spMk id="8" creationId="{B1076227-92E0-4682-AA71-DF0C3E018FB9}"/>
          </ac:spMkLst>
        </pc:spChg>
        <pc:spChg chg="mod">
          <ac:chgData name="Victoria Middleditch" userId="S::vmiddleditch@sybilandrewsacademy.co.uk::e63c0bba-a575-4042-b659-1e09db1b58c1" providerId="AD" clId="Web-{C58C36A6-7BC4-3A4A-1DEF-82240FB08A07}" dt="2026-02-10T06:33:34.036" v="337"/>
          <ac:spMkLst>
            <pc:docMk/>
            <pc:sldMk cId="1926855330" sldId="275"/>
            <ac:spMk id="19" creationId="{46C80420-DF21-44E1-B746-18361FEE34EC}"/>
          </ac:spMkLst>
        </pc:spChg>
        <pc:spChg chg="mod">
          <ac:chgData name="Victoria Middleditch" userId="S::vmiddleditch@sybilandrewsacademy.co.uk::e63c0bba-a575-4042-b659-1e09db1b58c1" providerId="AD" clId="Web-{C58C36A6-7BC4-3A4A-1DEF-82240FB08A07}" dt="2026-02-10T06:40:24.116" v="606" actId="14100"/>
          <ac:spMkLst>
            <pc:docMk/>
            <pc:sldMk cId="1926855330" sldId="275"/>
            <ac:spMk id="20" creationId="{F530443B-6EE1-499A-A6D7-2EF75D83B28B}"/>
          </ac:spMkLst>
        </pc:spChg>
        <pc:spChg chg="mod">
          <ac:chgData name="Victoria Middleditch" userId="S::vmiddleditch@sybilandrewsacademy.co.uk::e63c0bba-a575-4042-b659-1e09db1b58c1" providerId="AD" clId="Web-{C58C36A6-7BC4-3A4A-1DEF-82240FB08A07}" dt="2026-02-10T06:40:17.382" v="600" actId="20577"/>
          <ac:spMkLst>
            <pc:docMk/>
            <pc:sldMk cId="1926855330" sldId="275"/>
            <ac:spMk id="21" creationId="{A1C6E1B1-DBA2-4E9D-B864-54A826B85B20}"/>
          </ac:spMkLst>
        </pc:spChg>
        <pc:spChg chg="mod">
          <ac:chgData name="Victoria Middleditch" userId="S::vmiddleditch@sybilandrewsacademy.co.uk::e63c0bba-a575-4042-b659-1e09db1b58c1" providerId="AD" clId="Web-{C58C36A6-7BC4-3A4A-1DEF-82240FB08A07}" dt="2026-02-10T06:40:33.929" v="611" actId="14100"/>
          <ac:spMkLst>
            <pc:docMk/>
            <pc:sldMk cId="1926855330" sldId="275"/>
            <ac:spMk id="29" creationId="{6FB3B930-17A6-421B-A6F5-7A6C535A3979}"/>
          </ac:spMkLst>
        </pc:spChg>
        <pc:spChg chg="mod">
          <ac:chgData name="Victoria Middleditch" userId="S::vmiddleditch@sybilandrewsacademy.co.uk::e63c0bba-a575-4042-b659-1e09db1b58c1" providerId="AD" clId="Web-{C58C36A6-7BC4-3A4A-1DEF-82240FB08A07}" dt="2026-02-10T06:33:34.051" v="341"/>
          <ac:spMkLst>
            <pc:docMk/>
            <pc:sldMk cId="1926855330" sldId="275"/>
            <ac:spMk id="30" creationId="{6DC00BE9-039B-4A1E-8B05-B370DCDC9D20}"/>
          </ac:spMkLst>
        </pc:spChg>
        <pc:spChg chg="mod">
          <ac:chgData name="Victoria Middleditch" userId="S::vmiddleditch@sybilandrewsacademy.co.uk::e63c0bba-a575-4042-b659-1e09db1b58c1" providerId="AD" clId="Web-{C58C36A6-7BC4-3A4A-1DEF-82240FB08A07}" dt="2026-02-10T06:33:34.051" v="342"/>
          <ac:spMkLst>
            <pc:docMk/>
            <pc:sldMk cId="1926855330" sldId="275"/>
            <ac:spMk id="34" creationId="{E0BE4ACF-5E06-41C5-B7A7-0545821CE31F}"/>
          </ac:spMkLst>
        </pc:spChg>
        <pc:spChg chg="mod">
          <ac:chgData name="Victoria Middleditch" userId="S::vmiddleditch@sybilandrewsacademy.co.uk::e63c0bba-a575-4042-b659-1e09db1b58c1" providerId="AD" clId="Web-{C58C36A6-7BC4-3A4A-1DEF-82240FB08A07}" dt="2026-02-10T06:40:26.351" v="607" actId="14100"/>
          <ac:spMkLst>
            <pc:docMk/>
            <pc:sldMk cId="1926855330" sldId="275"/>
            <ac:spMk id="36" creationId="{12E12D07-AE17-4231-9D4A-6CC40D364055}"/>
          </ac:spMkLst>
        </pc:spChg>
        <pc:spChg chg="mod">
          <ac:chgData name="Victoria Middleditch" userId="S::vmiddleditch@sybilandrewsacademy.co.uk::e63c0bba-a575-4042-b659-1e09db1b58c1" providerId="AD" clId="Web-{C58C36A6-7BC4-3A4A-1DEF-82240FB08A07}" dt="2026-02-10T06:40:32.054" v="610" actId="14100"/>
          <ac:spMkLst>
            <pc:docMk/>
            <pc:sldMk cId="1926855330" sldId="275"/>
            <ac:spMk id="37" creationId="{DE89D7B6-21DF-4709-AE02-A333B11CADA5}"/>
          </ac:spMkLst>
        </pc:spChg>
        <pc:spChg chg="mod">
          <ac:chgData name="Victoria Middleditch" userId="S::vmiddleditch@sybilandrewsacademy.co.uk::e63c0bba-a575-4042-b659-1e09db1b58c1" providerId="AD" clId="Web-{C58C36A6-7BC4-3A4A-1DEF-82240FB08A07}" dt="2026-02-10T06:33:34.629" v="354"/>
          <ac:spMkLst>
            <pc:docMk/>
            <pc:sldMk cId="1926855330" sldId="275"/>
            <ac:spMk id="38" creationId="{26B863A3-C2C1-2C47-8167-026C3468395F}"/>
          </ac:spMkLst>
        </pc:spChg>
        <pc:spChg chg="mod">
          <ac:chgData name="Victoria Middleditch" userId="S::vmiddleditch@sybilandrewsacademy.co.uk::e63c0bba-a575-4042-b659-1e09db1b58c1" providerId="AD" clId="Web-{C58C36A6-7BC4-3A4A-1DEF-82240FB08A07}" dt="2026-02-10T06:33:34.051" v="347"/>
          <ac:spMkLst>
            <pc:docMk/>
            <pc:sldMk cId="1926855330" sldId="275"/>
            <ac:spMk id="39" creationId="{404C1F44-D4DA-4253-B778-801B143810F9}"/>
          </ac:spMkLst>
        </pc:spChg>
        <pc:spChg chg="mod">
          <ac:chgData name="Victoria Middleditch" userId="S::vmiddleditch@sybilandrewsacademy.co.uk::e63c0bba-a575-4042-b659-1e09db1b58c1" providerId="AD" clId="Web-{C58C36A6-7BC4-3A4A-1DEF-82240FB08A07}" dt="2026-02-10T06:33:34.036" v="328"/>
          <ac:spMkLst>
            <pc:docMk/>
            <pc:sldMk cId="1926855330" sldId="275"/>
            <ac:spMk id="41" creationId="{FDD20F20-6512-44F6-8E9E-A33408619852}"/>
          </ac:spMkLst>
        </pc:spChg>
        <pc:spChg chg="mod">
          <ac:chgData name="Victoria Middleditch" userId="S::vmiddleditch@sybilandrewsacademy.co.uk::e63c0bba-a575-4042-b659-1e09db1b58c1" providerId="AD" clId="Web-{C58C36A6-7BC4-3A4A-1DEF-82240FB08A07}" dt="2026-02-10T06:33:34.036" v="329"/>
          <ac:spMkLst>
            <pc:docMk/>
            <pc:sldMk cId="1926855330" sldId="275"/>
            <ac:spMk id="42" creationId="{5BE4B077-CC8B-4983-9766-BE5517AB9630}"/>
          </ac:spMkLst>
        </pc:spChg>
        <pc:spChg chg="mod">
          <ac:chgData name="Victoria Middleditch" userId="S::vmiddleditch@sybilandrewsacademy.co.uk::e63c0bba-a575-4042-b659-1e09db1b58c1" providerId="AD" clId="Web-{C58C36A6-7BC4-3A4A-1DEF-82240FB08A07}" dt="2026-02-10T06:33:34.036" v="330"/>
          <ac:spMkLst>
            <pc:docMk/>
            <pc:sldMk cId="1926855330" sldId="275"/>
            <ac:spMk id="43" creationId="{11C89777-E246-4743-B028-55C077C76BE6}"/>
          </ac:spMkLst>
        </pc:spChg>
        <pc:spChg chg="mod">
          <ac:chgData name="Victoria Middleditch" userId="S::vmiddleditch@sybilandrewsacademy.co.uk::e63c0bba-a575-4042-b659-1e09db1b58c1" providerId="AD" clId="Web-{C58C36A6-7BC4-3A4A-1DEF-82240FB08A07}" dt="2026-02-10T06:33:34.036" v="331"/>
          <ac:spMkLst>
            <pc:docMk/>
            <pc:sldMk cId="1926855330" sldId="275"/>
            <ac:spMk id="44" creationId="{D56FE923-BDB8-46CE-8D4E-CD18FEB0E8D4}"/>
          </ac:spMkLst>
        </pc:spChg>
        <pc:spChg chg="mod">
          <ac:chgData name="Victoria Middleditch" userId="S::vmiddleditch@sybilandrewsacademy.co.uk::e63c0bba-a575-4042-b659-1e09db1b58c1" providerId="AD" clId="Web-{C58C36A6-7BC4-3A4A-1DEF-82240FB08A07}" dt="2026-02-10T06:33:34.036" v="332"/>
          <ac:spMkLst>
            <pc:docMk/>
            <pc:sldMk cId="1926855330" sldId="275"/>
            <ac:spMk id="45" creationId="{F300C176-7386-48F8-9293-71A87727E93E}"/>
          </ac:spMkLst>
        </pc:spChg>
        <pc:spChg chg="mod">
          <ac:chgData name="Victoria Middleditch" userId="S::vmiddleditch@sybilandrewsacademy.co.uk::e63c0bba-a575-4042-b659-1e09db1b58c1" providerId="AD" clId="Web-{C58C36A6-7BC4-3A4A-1DEF-82240FB08A07}" dt="2026-02-10T06:33:34.036" v="333"/>
          <ac:spMkLst>
            <pc:docMk/>
            <pc:sldMk cId="1926855330" sldId="275"/>
            <ac:spMk id="46" creationId="{70DEA3C2-7C38-45AE-8F0F-BEEFF28EA7EC}"/>
          </ac:spMkLst>
        </pc:spChg>
        <pc:spChg chg="mod">
          <ac:chgData name="Victoria Middleditch" userId="S::vmiddleditch@sybilandrewsacademy.co.uk::e63c0bba-a575-4042-b659-1e09db1b58c1" providerId="AD" clId="Web-{C58C36A6-7BC4-3A4A-1DEF-82240FB08A07}" dt="2026-02-10T06:33:34.036" v="334"/>
          <ac:spMkLst>
            <pc:docMk/>
            <pc:sldMk cId="1926855330" sldId="275"/>
            <ac:spMk id="47" creationId="{42E9C090-52BC-435E-8A49-4B2CBC552BEC}"/>
          </ac:spMkLst>
        </pc:spChg>
        <pc:spChg chg="mod">
          <ac:chgData name="Victoria Middleditch" userId="S::vmiddleditch@sybilandrewsacademy.co.uk::e63c0bba-a575-4042-b659-1e09db1b58c1" providerId="AD" clId="Web-{C58C36A6-7BC4-3A4A-1DEF-82240FB08A07}" dt="2026-02-10T06:33:34.036" v="335"/>
          <ac:spMkLst>
            <pc:docMk/>
            <pc:sldMk cId="1926855330" sldId="275"/>
            <ac:spMk id="48" creationId="{9239DAF4-3ED9-4320-BB6F-CC66A4C42344}"/>
          </ac:spMkLst>
        </pc:spChg>
        <pc:spChg chg="mod">
          <ac:chgData name="Victoria Middleditch" userId="S::vmiddleditch@sybilandrewsacademy.co.uk::e63c0bba-a575-4042-b659-1e09db1b58c1" providerId="AD" clId="Web-{C58C36A6-7BC4-3A4A-1DEF-82240FB08A07}" dt="2026-02-10T06:33:34.036" v="336"/>
          <ac:spMkLst>
            <pc:docMk/>
            <pc:sldMk cId="1926855330" sldId="275"/>
            <ac:spMk id="49" creationId="{15547C3C-807C-4739-8DCC-6323DB5FF507}"/>
          </ac:spMkLst>
        </pc:spChg>
        <pc:spChg chg="mod">
          <ac:chgData name="Victoria Middleditch" userId="S::vmiddleditch@sybilandrewsacademy.co.uk::e63c0bba-a575-4042-b659-1e09db1b58c1" providerId="AD" clId="Web-{C58C36A6-7BC4-3A4A-1DEF-82240FB08A07}" dt="2026-02-10T06:33:34.051" v="345"/>
          <ac:spMkLst>
            <pc:docMk/>
            <pc:sldMk cId="1926855330" sldId="275"/>
            <ac:spMk id="50" creationId="{CFF09C4A-6A5B-4454-AAA5-D6564859BCBB}"/>
          </ac:spMkLst>
        </pc:spChg>
        <pc:spChg chg="mod">
          <ac:chgData name="Victoria Middleditch" userId="S::vmiddleditch@sybilandrewsacademy.co.uk::e63c0bba-a575-4042-b659-1e09db1b58c1" providerId="AD" clId="Web-{C58C36A6-7BC4-3A4A-1DEF-82240FB08A07}" dt="2026-02-10T06:33:34.051" v="348"/>
          <ac:spMkLst>
            <pc:docMk/>
            <pc:sldMk cId="1926855330" sldId="275"/>
            <ac:spMk id="51" creationId="{5A5348BB-0E91-43EE-9801-6A637F818774}"/>
          </ac:spMkLst>
        </pc:spChg>
        <pc:spChg chg="mod">
          <ac:chgData name="Victoria Middleditch" userId="S::vmiddleditch@sybilandrewsacademy.co.uk::e63c0bba-a575-4042-b659-1e09db1b58c1" providerId="AD" clId="Web-{C58C36A6-7BC4-3A4A-1DEF-82240FB08A07}" dt="2026-02-10T06:33:34.051" v="349"/>
          <ac:spMkLst>
            <pc:docMk/>
            <pc:sldMk cId="1926855330" sldId="275"/>
            <ac:spMk id="52" creationId="{60E7FA06-2481-435C-B2B2-0BB8779E337E}"/>
          </ac:spMkLst>
        </pc:spChg>
        <pc:spChg chg="mod">
          <ac:chgData name="Victoria Middleditch" userId="S::vmiddleditch@sybilandrewsacademy.co.uk::e63c0bba-a575-4042-b659-1e09db1b58c1" providerId="AD" clId="Web-{C58C36A6-7BC4-3A4A-1DEF-82240FB08A07}" dt="2026-02-10T06:33:34.051" v="350"/>
          <ac:spMkLst>
            <pc:docMk/>
            <pc:sldMk cId="1926855330" sldId="275"/>
            <ac:spMk id="53" creationId="{85AF2560-EB72-41B8-8E50-38A8DE64D9DA}"/>
          </ac:spMkLst>
        </pc:spChg>
        <pc:spChg chg="mod">
          <ac:chgData name="Victoria Middleditch" userId="S::vmiddleditch@sybilandrewsacademy.co.uk::e63c0bba-a575-4042-b659-1e09db1b58c1" providerId="AD" clId="Web-{C58C36A6-7BC4-3A4A-1DEF-82240FB08A07}" dt="2026-02-10T06:33:34.051" v="351"/>
          <ac:spMkLst>
            <pc:docMk/>
            <pc:sldMk cId="1926855330" sldId="275"/>
            <ac:spMk id="54" creationId="{FE6C9B39-5BD3-479F-B2F1-E0D30346B1A5}"/>
          </ac:spMkLst>
        </pc:spChg>
        <pc:spChg chg="mod">
          <ac:chgData name="Victoria Middleditch" userId="S::vmiddleditch@sybilandrewsacademy.co.uk::e63c0bba-a575-4042-b659-1e09db1b58c1" providerId="AD" clId="Web-{C58C36A6-7BC4-3A4A-1DEF-82240FB08A07}" dt="2026-02-10T06:33:34.051" v="352"/>
          <ac:spMkLst>
            <pc:docMk/>
            <pc:sldMk cId="1926855330" sldId="275"/>
            <ac:spMk id="55" creationId="{CA00B8E0-AC44-49BE-8394-02A1D4C4A7F9}"/>
          </ac:spMkLst>
        </pc:spChg>
        <pc:spChg chg="mod">
          <ac:chgData name="Victoria Middleditch" userId="S::vmiddleditch@sybilandrewsacademy.co.uk::e63c0bba-a575-4042-b659-1e09db1b58c1" providerId="AD" clId="Web-{C58C36A6-7BC4-3A4A-1DEF-82240FB08A07}" dt="2026-02-10T06:33:34.051" v="353"/>
          <ac:spMkLst>
            <pc:docMk/>
            <pc:sldMk cId="1926855330" sldId="275"/>
            <ac:spMk id="56" creationId="{3A804FE3-9D6A-4006-ACFE-1F41C2510794}"/>
          </ac:spMkLst>
        </pc:spChg>
        <pc:spChg chg="mod">
          <ac:chgData name="Victoria Middleditch" userId="S::vmiddleditch@sybilandrewsacademy.co.uk::e63c0bba-a575-4042-b659-1e09db1b58c1" providerId="AD" clId="Web-{C58C36A6-7BC4-3A4A-1DEF-82240FB08A07}" dt="2026-02-10T06:33:34.036" v="327"/>
          <ac:spMkLst>
            <pc:docMk/>
            <pc:sldMk cId="1926855330" sldId="275"/>
            <ac:spMk id="65" creationId="{76ABAF3F-4055-4239-814C-156DEE8E0049}"/>
          </ac:spMkLst>
        </pc:spChg>
        <pc:picChg chg="add del">
          <ac:chgData name="Victoria Middleditch" userId="S::vmiddleditch@sybilandrewsacademy.co.uk::e63c0bba-a575-4042-b659-1e09db1b58c1" providerId="AD" clId="Web-{C58C36A6-7BC4-3A4A-1DEF-82240FB08A07}" dt="2026-02-10T06:35:32.995" v="493"/>
          <ac:picMkLst>
            <pc:docMk/>
            <pc:sldMk cId="1926855330" sldId="275"/>
            <ac:picMk id="6" creationId="{DC559F7A-2CD4-3601-EE47-DE6B04A0A123}"/>
          </ac:picMkLst>
        </pc:picChg>
        <pc:picChg chg="add">
          <ac:chgData name="Victoria Middleditch" userId="S::vmiddleditch@sybilandrewsacademy.co.uk::e63c0bba-a575-4042-b659-1e09db1b58c1" providerId="AD" clId="Web-{C58C36A6-7BC4-3A4A-1DEF-82240FB08A07}" dt="2026-02-10T06:35:33.261" v="494"/>
          <ac:picMkLst>
            <pc:docMk/>
            <pc:sldMk cId="1926855330" sldId="275"/>
            <ac:picMk id="11" creationId="{152DE7E2-55C6-5861-C55B-581A30A9DB66}"/>
          </ac:picMkLst>
        </pc:picChg>
        <pc:picChg chg="add">
          <ac:chgData name="Victoria Middleditch" userId="S::vmiddleditch@sybilandrewsacademy.co.uk::e63c0bba-a575-4042-b659-1e09db1b58c1" providerId="AD" clId="Web-{C58C36A6-7BC4-3A4A-1DEF-82240FB08A07}" dt="2026-02-10T06:40:13.022" v="597"/>
          <ac:picMkLst>
            <pc:docMk/>
            <pc:sldMk cId="1926855330" sldId="275"/>
            <ac:picMk id="14" creationId="{3B0B109B-CA90-24C6-7920-6E67505BE7B2}"/>
          </ac:picMkLst>
        </pc:picChg>
      </pc:sldChg>
      <pc:sldChg chg="addSp delSp modSp add mod">
        <pc:chgData name="Victoria Middleditch" userId="S::vmiddleditch@sybilandrewsacademy.co.uk::e63c0bba-a575-4042-b659-1e09db1b58c1" providerId="AD" clId="Web-{C58C36A6-7BC4-3A4A-1DEF-82240FB08A07}" dt="2026-02-10T06:40:09.303" v="596" actId="14100"/>
        <pc:sldMkLst>
          <pc:docMk/>
          <pc:sldMk cId="285747610" sldId="276"/>
        </pc:sldMkLst>
        <pc:spChg chg="mod">
          <ac:chgData name="Victoria Middleditch" userId="S::vmiddleditch@sybilandrewsacademy.co.uk::e63c0bba-a575-4042-b659-1e09db1b58c1" providerId="AD" clId="Web-{C58C36A6-7BC4-3A4A-1DEF-82240FB08A07}" dt="2026-02-10T06:34:10.911" v="431" actId="20577"/>
          <ac:spMkLst>
            <pc:docMk/>
            <pc:sldMk cId="285747610" sldId="276"/>
            <ac:spMk id="4" creationId="{01062ECD-0AF2-4BEF-A2E9-C0CDBF632BA7}"/>
          </ac:spMkLst>
        </pc:spChg>
        <pc:spChg chg="mod">
          <ac:chgData name="Victoria Middleditch" userId="S::vmiddleditch@sybilandrewsacademy.co.uk::e63c0bba-a575-4042-b659-1e09db1b58c1" providerId="AD" clId="Web-{C58C36A6-7BC4-3A4A-1DEF-82240FB08A07}" dt="2026-02-10T06:33:22.301" v="296"/>
          <ac:spMkLst>
            <pc:docMk/>
            <pc:sldMk cId="285747610" sldId="276"/>
            <ac:spMk id="5" creationId="{14B0EC11-B592-4014-BFAD-227B25700C24}"/>
          </ac:spMkLst>
        </pc:spChg>
        <pc:spChg chg="del">
          <ac:chgData name="Victoria Middleditch" userId="S::vmiddleditch@sybilandrewsacademy.co.uk::e63c0bba-a575-4042-b659-1e09db1b58c1" providerId="AD" clId="Web-{C58C36A6-7BC4-3A4A-1DEF-82240FB08A07}" dt="2026-02-10T06:28:12.136" v="39"/>
          <ac:spMkLst>
            <pc:docMk/>
            <pc:sldMk cId="285747610" sldId="276"/>
            <ac:spMk id="7" creationId="{AC163BD8-0253-4ECF-B899-754CE6D3AFDD}"/>
          </ac:spMkLst>
        </pc:spChg>
        <pc:spChg chg="mod">
          <ac:chgData name="Victoria Middleditch" userId="S::vmiddleditch@sybilandrewsacademy.co.uk::e63c0bba-a575-4042-b659-1e09db1b58c1" providerId="AD" clId="Web-{C58C36A6-7BC4-3A4A-1DEF-82240FB08A07}" dt="2026-02-10T06:33:22.301" v="316"/>
          <ac:spMkLst>
            <pc:docMk/>
            <pc:sldMk cId="285747610" sldId="276"/>
            <ac:spMk id="8" creationId="{B1076227-92E0-4682-AA71-DF0C3E018FB9}"/>
          </ac:spMkLst>
        </pc:spChg>
        <pc:spChg chg="mod">
          <ac:chgData name="Victoria Middleditch" userId="S::vmiddleditch@sybilandrewsacademy.co.uk::e63c0bba-a575-4042-b659-1e09db1b58c1" providerId="AD" clId="Web-{C58C36A6-7BC4-3A4A-1DEF-82240FB08A07}" dt="2026-02-10T06:33:22.301" v="307"/>
          <ac:spMkLst>
            <pc:docMk/>
            <pc:sldMk cId="285747610" sldId="276"/>
            <ac:spMk id="19" creationId="{46C80420-DF21-44E1-B746-18361FEE34EC}"/>
          </ac:spMkLst>
        </pc:spChg>
        <pc:spChg chg="mod">
          <ac:chgData name="Victoria Middleditch" userId="S::vmiddleditch@sybilandrewsacademy.co.uk::e63c0bba-a575-4042-b659-1e09db1b58c1" providerId="AD" clId="Web-{C58C36A6-7BC4-3A4A-1DEF-82240FB08A07}" dt="2026-02-10T06:39:55.803" v="591" actId="14100"/>
          <ac:spMkLst>
            <pc:docMk/>
            <pc:sldMk cId="285747610" sldId="276"/>
            <ac:spMk id="20" creationId="{F530443B-6EE1-499A-A6D7-2EF75D83B28B}"/>
          </ac:spMkLst>
        </pc:spChg>
        <pc:spChg chg="mod">
          <ac:chgData name="Victoria Middleditch" userId="S::vmiddleditch@sybilandrewsacademy.co.uk::e63c0bba-a575-4042-b659-1e09db1b58c1" providerId="AD" clId="Web-{C58C36A6-7BC4-3A4A-1DEF-82240FB08A07}" dt="2026-02-10T06:40:01.522" v="592" actId="14100"/>
          <ac:spMkLst>
            <pc:docMk/>
            <pc:sldMk cId="285747610" sldId="276"/>
            <ac:spMk id="21" creationId="{A1C6E1B1-DBA2-4E9D-B864-54A826B85B20}"/>
          </ac:spMkLst>
        </pc:spChg>
        <pc:spChg chg="mod">
          <ac:chgData name="Victoria Middleditch" userId="S::vmiddleditch@sybilandrewsacademy.co.uk::e63c0bba-a575-4042-b659-1e09db1b58c1" providerId="AD" clId="Web-{C58C36A6-7BC4-3A4A-1DEF-82240FB08A07}" dt="2026-02-10T06:33:22.301" v="310"/>
          <ac:spMkLst>
            <pc:docMk/>
            <pc:sldMk cId="285747610" sldId="276"/>
            <ac:spMk id="29" creationId="{6FB3B930-17A6-421B-A6F5-7A6C535A3979}"/>
          </ac:spMkLst>
        </pc:spChg>
        <pc:spChg chg="mod">
          <ac:chgData name="Victoria Middleditch" userId="S::vmiddleditch@sybilandrewsacademy.co.uk::e63c0bba-a575-4042-b659-1e09db1b58c1" providerId="AD" clId="Web-{C58C36A6-7BC4-3A4A-1DEF-82240FB08A07}" dt="2026-02-10T06:33:22.301" v="311"/>
          <ac:spMkLst>
            <pc:docMk/>
            <pc:sldMk cId="285747610" sldId="276"/>
            <ac:spMk id="30" creationId="{6DC00BE9-039B-4A1E-8B05-B370DCDC9D20}"/>
          </ac:spMkLst>
        </pc:spChg>
        <pc:spChg chg="mod">
          <ac:chgData name="Victoria Middleditch" userId="S::vmiddleditch@sybilandrewsacademy.co.uk::e63c0bba-a575-4042-b659-1e09db1b58c1" providerId="AD" clId="Web-{C58C36A6-7BC4-3A4A-1DEF-82240FB08A07}" dt="2026-02-10T06:33:22.301" v="312"/>
          <ac:spMkLst>
            <pc:docMk/>
            <pc:sldMk cId="285747610" sldId="276"/>
            <ac:spMk id="34" creationId="{E0BE4ACF-5E06-41C5-B7A7-0545821CE31F}"/>
          </ac:spMkLst>
        </pc:spChg>
        <pc:spChg chg="mod">
          <ac:chgData name="Victoria Middleditch" userId="S::vmiddleditch@sybilandrewsacademy.co.uk::e63c0bba-a575-4042-b659-1e09db1b58c1" providerId="AD" clId="Web-{C58C36A6-7BC4-3A4A-1DEF-82240FB08A07}" dt="2026-02-10T06:39:48.053" v="587" actId="20577"/>
          <ac:spMkLst>
            <pc:docMk/>
            <pc:sldMk cId="285747610" sldId="276"/>
            <ac:spMk id="36" creationId="{12E12D07-AE17-4231-9D4A-6CC40D364055}"/>
          </ac:spMkLst>
        </pc:spChg>
        <pc:spChg chg="mod">
          <ac:chgData name="Victoria Middleditch" userId="S::vmiddleditch@sybilandrewsacademy.co.uk::e63c0bba-a575-4042-b659-1e09db1b58c1" providerId="AD" clId="Web-{C58C36A6-7BC4-3A4A-1DEF-82240FB08A07}" dt="2026-02-10T06:33:22.301" v="314"/>
          <ac:spMkLst>
            <pc:docMk/>
            <pc:sldMk cId="285747610" sldId="276"/>
            <ac:spMk id="37" creationId="{DE89D7B6-21DF-4709-AE02-A333B11CADA5}"/>
          </ac:spMkLst>
        </pc:spChg>
        <pc:spChg chg="mod">
          <ac:chgData name="Victoria Middleditch" userId="S::vmiddleditch@sybilandrewsacademy.co.uk::e63c0bba-a575-4042-b659-1e09db1b58c1" providerId="AD" clId="Web-{C58C36A6-7BC4-3A4A-1DEF-82240FB08A07}" dt="2026-02-10T06:33:22.301" v="317"/>
          <ac:spMkLst>
            <pc:docMk/>
            <pc:sldMk cId="285747610" sldId="276"/>
            <ac:spMk id="39" creationId="{404C1F44-D4DA-4253-B778-801B143810F9}"/>
          </ac:spMkLst>
        </pc:spChg>
        <pc:spChg chg="mod">
          <ac:chgData name="Victoria Middleditch" userId="S::vmiddleditch@sybilandrewsacademy.co.uk::e63c0bba-a575-4042-b659-1e09db1b58c1" providerId="AD" clId="Web-{C58C36A6-7BC4-3A4A-1DEF-82240FB08A07}" dt="2026-02-10T06:33:22.301" v="298"/>
          <ac:spMkLst>
            <pc:docMk/>
            <pc:sldMk cId="285747610" sldId="276"/>
            <ac:spMk id="41" creationId="{FDD20F20-6512-44F6-8E9E-A33408619852}"/>
          </ac:spMkLst>
        </pc:spChg>
        <pc:spChg chg="mod">
          <ac:chgData name="Victoria Middleditch" userId="S::vmiddleditch@sybilandrewsacademy.co.uk::e63c0bba-a575-4042-b659-1e09db1b58c1" providerId="AD" clId="Web-{C58C36A6-7BC4-3A4A-1DEF-82240FB08A07}" dt="2026-02-10T06:33:22.301" v="299"/>
          <ac:spMkLst>
            <pc:docMk/>
            <pc:sldMk cId="285747610" sldId="276"/>
            <ac:spMk id="42" creationId="{5BE4B077-CC8B-4983-9766-BE5517AB9630}"/>
          </ac:spMkLst>
        </pc:spChg>
        <pc:spChg chg="mod">
          <ac:chgData name="Victoria Middleditch" userId="S::vmiddleditch@sybilandrewsacademy.co.uk::e63c0bba-a575-4042-b659-1e09db1b58c1" providerId="AD" clId="Web-{C58C36A6-7BC4-3A4A-1DEF-82240FB08A07}" dt="2026-02-10T06:33:22.301" v="300"/>
          <ac:spMkLst>
            <pc:docMk/>
            <pc:sldMk cId="285747610" sldId="276"/>
            <ac:spMk id="43" creationId="{11C89777-E246-4743-B028-55C077C76BE6}"/>
          </ac:spMkLst>
        </pc:spChg>
        <pc:spChg chg="mod">
          <ac:chgData name="Victoria Middleditch" userId="S::vmiddleditch@sybilandrewsacademy.co.uk::e63c0bba-a575-4042-b659-1e09db1b58c1" providerId="AD" clId="Web-{C58C36A6-7BC4-3A4A-1DEF-82240FB08A07}" dt="2026-02-10T06:33:22.301" v="301"/>
          <ac:spMkLst>
            <pc:docMk/>
            <pc:sldMk cId="285747610" sldId="276"/>
            <ac:spMk id="44" creationId="{D56FE923-BDB8-46CE-8D4E-CD18FEB0E8D4}"/>
          </ac:spMkLst>
        </pc:spChg>
        <pc:spChg chg="mod">
          <ac:chgData name="Victoria Middleditch" userId="S::vmiddleditch@sybilandrewsacademy.co.uk::e63c0bba-a575-4042-b659-1e09db1b58c1" providerId="AD" clId="Web-{C58C36A6-7BC4-3A4A-1DEF-82240FB08A07}" dt="2026-02-10T06:33:22.301" v="302"/>
          <ac:spMkLst>
            <pc:docMk/>
            <pc:sldMk cId="285747610" sldId="276"/>
            <ac:spMk id="45" creationId="{F300C176-7386-48F8-9293-71A87727E93E}"/>
          </ac:spMkLst>
        </pc:spChg>
        <pc:spChg chg="mod">
          <ac:chgData name="Victoria Middleditch" userId="S::vmiddleditch@sybilandrewsacademy.co.uk::e63c0bba-a575-4042-b659-1e09db1b58c1" providerId="AD" clId="Web-{C58C36A6-7BC4-3A4A-1DEF-82240FB08A07}" dt="2026-02-10T06:33:22.301" v="303"/>
          <ac:spMkLst>
            <pc:docMk/>
            <pc:sldMk cId="285747610" sldId="276"/>
            <ac:spMk id="46" creationId="{70DEA3C2-7C38-45AE-8F0F-BEEFF28EA7EC}"/>
          </ac:spMkLst>
        </pc:spChg>
        <pc:spChg chg="mod">
          <ac:chgData name="Victoria Middleditch" userId="S::vmiddleditch@sybilandrewsacademy.co.uk::e63c0bba-a575-4042-b659-1e09db1b58c1" providerId="AD" clId="Web-{C58C36A6-7BC4-3A4A-1DEF-82240FB08A07}" dt="2026-02-10T06:33:22.301" v="304"/>
          <ac:spMkLst>
            <pc:docMk/>
            <pc:sldMk cId="285747610" sldId="276"/>
            <ac:spMk id="47" creationId="{42E9C090-52BC-435E-8A49-4B2CBC552BEC}"/>
          </ac:spMkLst>
        </pc:spChg>
        <pc:spChg chg="mod">
          <ac:chgData name="Victoria Middleditch" userId="S::vmiddleditch@sybilandrewsacademy.co.uk::e63c0bba-a575-4042-b659-1e09db1b58c1" providerId="AD" clId="Web-{C58C36A6-7BC4-3A4A-1DEF-82240FB08A07}" dt="2026-02-10T06:33:22.301" v="305"/>
          <ac:spMkLst>
            <pc:docMk/>
            <pc:sldMk cId="285747610" sldId="276"/>
            <ac:spMk id="48" creationId="{9239DAF4-3ED9-4320-BB6F-CC66A4C42344}"/>
          </ac:spMkLst>
        </pc:spChg>
        <pc:spChg chg="mod">
          <ac:chgData name="Victoria Middleditch" userId="S::vmiddleditch@sybilandrewsacademy.co.uk::e63c0bba-a575-4042-b659-1e09db1b58c1" providerId="AD" clId="Web-{C58C36A6-7BC4-3A4A-1DEF-82240FB08A07}" dt="2026-02-10T06:33:22.301" v="306"/>
          <ac:spMkLst>
            <pc:docMk/>
            <pc:sldMk cId="285747610" sldId="276"/>
            <ac:spMk id="49" creationId="{15547C3C-807C-4739-8DCC-6323DB5FF507}"/>
          </ac:spMkLst>
        </pc:spChg>
        <pc:spChg chg="mod">
          <ac:chgData name="Victoria Middleditch" userId="S::vmiddleditch@sybilandrewsacademy.co.uk::e63c0bba-a575-4042-b659-1e09db1b58c1" providerId="AD" clId="Web-{C58C36A6-7BC4-3A4A-1DEF-82240FB08A07}" dt="2026-02-10T06:40:09.303" v="596" actId="14100"/>
          <ac:spMkLst>
            <pc:docMk/>
            <pc:sldMk cId="285747610" sldId="276"/>
            <ac:spMk id="50" creationId="{CFF09C4A-6A5B-4454-AAA5-D6564859BCBB}"/>
          </ac:spMkLst>
        </pc:spChg>
        <pc:spChg chg="mod">
          <ac:chgData name="Victoria Middleditch" userId="S::vmiddleditch@sybilandrewsacademy.co.uk::e63c0bba-a575-4042-b659-1e09db1b58c1" providerId="AD" clId="Web-{C58C36A6-7BC4-3A4A-1DEF-82240FB08A07}" dt="2026-02-10T06:33:22.301" v="318"/>
          <ac:spMkLst>
            <pc:docMk/>
            <pc:sldMk cId="285747610" sldId="276"/>
            <ac:spMk id="51" creationId="{5A5348BB-0E91-43EE-9801-6A637F818774}"/>
          </ac:spMkLst>
        </pc:spChg>
        <pc:spChg chg="mod">
          <ac:chgData name="Victoria Middleditch" userId="S::vmiddleditch@sybilandrewsacademy.co.uk::e63c0bba-a575-4042-b659-1e09db1b58c1" providerId="AD" clId="Web-{C58C36A6-7BC4-3A4A-1DEF-82240FB08A07}" dt="2026-02-10T06:33:22.301" v="319"/>
          <ac:spMkLst>
            <pc:docMk/>
            <pc:sldMk cId="285747610" sldId="276"/>
            <ac:spMk id="52" creationId="{60E7FA06-2481-435C-B2B2-0BB8779E337E}"/>
          </ac:spMkLst>
        </pc:spChg>
        <pc:spChg chg="mod">
          <ac:chgData name="Victoria Middleditch" userId="S::vmiddleditch@sybilandrewsacademy.co.uk::e63c0bba-a575-4042-b659-1e09db1b58c1" providerId="AD" clId="Web-{C58C36A6-7BC4-3A4A-1DEF-82240FB08A07}" dt="2026-02-10T06:33:22.301" v="320"/>
          <ac:spMkLst>
            <pc:docMk/>
            <pc:sldMk cId="285747610" sldId="276"/>
            <ac:spMk id="54" creationId="{FE6C9B39-5BD3-479F-B2F1-E0D30346B1A5}"/>
          </ac:spMkLst>
        </pc:spChg>
        <pc:spChg chg="mod">
          <ac:chgData name="Victoria Middleditch" userId="S::vmiddleditch@sybilandrewsacademy.co.uk::e63c0bba-a575-4042-b659-1e09db1b58c1" providerId="AD" clId="Web-{C58C36A6-7BC4-3A4A-1DEF-82240FB08A07}" dt="2026-02-10T06:33:22.301" v="321"/>
          <ac:spMkLst>
            <pc:docMk/>
            <pc:sldMk cId="285747610" sldId="276"/>
            <ac:spMk id="55" creationId="{CA00B8E0-AC44-49BE-8394-02A1D4C4A7F9}"/>
          </ac:spMkLst>
        </pc:spChg>
        <pc:spChg chg="mod">
          <ac:chgData name="Victoria Middleditch" userId="S::vmiddleditch@sybilandrewsacademy.co.uk::e63c0bba-a575-4042-b659-1e09db1b58c1" providerId="AD" clId="Web-{C58C36A6-7BC4-3A4A-1DEF-82240FB08A07}" dt="2026-02-10T06:33:22.301" v="322"/>
          <ac:spMkLst>
            <pc:docMk/>
            <pc:sldMk cId="285747610" sldId="276"/>
            <ac:spMk id="56" creationId="{3A804FE3-9D6A-4006-ACFE-1F41C2510794}"/>
          </ac:spMkLst>
        </pc:spChg>
        <pc:spChg chg="mod">
          <ac:chgData name="Victoria Middleditch" userId="S::vmiddleditch@sybilandrewsacademy.co.uk::e63c0bba-a575-4042-b659-1e09db1b58c1" providerId="AD" clId="Web-{C58C36A6-7BC4-3A4A-1DEF-82240FB08A07}" dt="2026-02-10T06:33:22.911" v="323"/>
          <ac:spMkLst>
            <pc:docMk/>
            <pc:sldMk cId="285747610" sldId="276"/>
            <ac:spMk id="57" creationId="{5F8FDF16-C474-4606-A2EA-E485AA94D026}"/>
          </ac:spMkLst>
        </pc:spChg>
        <pc:spChg chg="mod">
          <ac:chgData name="Victoria Middleditch" userId="S::vmiddleditch@sybilandrewsacademy.co.uk::e63c0bba-a575-4042-b659-1e09db1b58c1" providerId="AD" clId="Web-{C58C36A6-7BC4-3A4A-1DEF-82240FB08A07}" dt="2026-02-10T06:33:22.301" v="297"/>
          <ac:spMkLst>
            <pc:docMk/>
            <pc:sldMk cId="285747610" sldId="276"/>
            <ac:spMk id="65" creationId="{76ABAF3F-4055-4239-814C-156DEE8E0049}"/>
          </ac:spMkLst>
        </pc:spChg>
        <pc:picChg chg="add">
          <ac:chgData name="Victoria Middleditch" userId="S::vmiddleditch@sybilandrewsacademy.co.uk::e63c0bba-a575-4042-b659-1e09db1b58c1" providerId="AD" clId="Web-{C58C36A6-7BC4-3A4A-1DEF-82240FB08A07}" dt="2026-02-10T06:27:44.526" v="30"/>
          <ac:picMkLst>
            <pc:docMk/>
            <pc:sldMk cId="285747610" sldId="276"/>
            <ac:picMk id="6" creationId="{8B0C4FA9-BE49-7157-1DAC-2845C74BD3F6}"/>
          </ac:picMkLst>
        </pc:picChg>
        <pc:picChg chg="add">
          <ac:chgData name="Victoria Middleditch" userId="S::vmiddleditch@sybilandrewsacademy.co.uk::e63c0bba-a575-4042-b659-1e09db1b58c1" providerId="AD" clId="Web-{C58C36A6-7BC4-3A4A-1DEF-82240FB08A07}" dt="2026-02-10T06:39:35.818" v="579"/>
          <ac:picMkLst>
            <pc:docMk/>
            <pc:sldMk cId="285747610" sldId="276"/>
            <ac:picMk id="13" creationId="{F8A80B8B-0914-B658-4058-1952DA61E0F5}"/>
          </ac:picMkLst>
        </pc:picChg>
        <pc:picChg chg="mod">
          <ac:chgData name="Victoria Middleditch" userId="S::vmiddleditch@sybilandrewsacademy.co.uk::e63c0bba-a575-4042-b659-1e09db1b58c1" providerId="AD" clId="Web-{C58C36A6-7BC4-3A4A-1DEF-82240FB08A07}" dt="2026-02-10T06:30:23.063" v="86" actId="14100"/>
          <ac:picMkLst>
            <pc:docMk/>
            <pc:sldMk cId="285747610" sldId="276"/>
            <ac:picMk id="25" creationId="{DE41F71E-D766-4088-9CCA-96726C340E72}"/>
          </ac:picMkLst>
        </pc:picChg>
      </pc:sldChg>
      <pc:sldChg chg="addSp delSp modSp add mod">
        <pc:chgData name="Victoria Middleditch" userId="S::vmiddleditch@sybilandrewsacademy.co.uk::e63c0bba-a575-4042-b659-1e09db1b58c1" providerId="AD" clId="Web-{C58C36A6-7BC4-3A4A-1DEF-82240FB08A07}" dt="2026-02-10T06:39:33.615" v="578" actId="20577"/>
        <pc:sldMkLst>
          <pc:docMk/>
          <pc:sldMk cId="981407882" sldId="277"/>
        </pc:sldMkLst>
        <pc:spChg chg="mod">
          <ac:chgData name="Victoria Middleditch" userId="S::vmiddleditch@sybilandrewsacademy.co.uk::e63c0bba-a575-4042-b659-1e09db1b58c1" providerId="AD" clId="Web-{C58C36A6-7BC4-3A4A-1DEF-82240FB08A07}" dt="2026-02-10T06:34:22.599" v="453" actId="20577"/>
          <ac:spMkLst>
            <pc:docMk/>
            <pc:sldMk cId="981407882" sldId="277"/>
            <ac:spMk id="4" creationId="{01062ECD-0AF2-4BEF-A2E9-C0CDBF632BA7}"/>
          </ac:spMkLst>
        </pc:spChg>
        <pc:spChg chg="mod">
          <ac:chgData name="Victoria Middleditch" userId="S::vmiddleditch@sybilandrewsacademy.co.uk::e63c0bba-a575-4042-b659-1e09db1b58c1" providerId="AD" clId="Web-{C58C36A6-7BC4-3A4A-1DEF-82240FB08A07}" dt="2026-02-10T06:34:18.990" v="433"/>
          <ac:spMkLst>
            <pc:docMk/>
            <pc:sldMk cId="981407882" sldId="277"/>
            <ac:spMk id="5" creationId="{14B0EC11-B592-4014-BFAD-227B25700C24}"/>
          </ac:spMkLst>
        </pc:spChg>
        <pc:spChg chg="del">
          <ac:chgData name="Victoria Middleditch" userId="S::vmiddleditch@sybilandrewsacademy.co.uk::e63c0bba-a575-4042-b659-1e09db1b58c1" providerId="AD" clId="Web-{C58C36A6-7BC4-3A4A-1DEF-82240FB08A07}" dt="2026-02-10T06:28:29.762" v="41"/>
          <ac:spMkLst>
            <pc:docMk/>
            <pc:sldMk cId="981407882" sldId="277"/>
            <ac:spMk id="7" creationId="{AC163BD8-0253-4ECF-B899-754CE6D3AFDD}"/>
          </ac:spMkLst>
        </pc:spChg>
        <pc:spChg chg="mod">
          <ac:chgData name="Victoria Middleditch" userId="S::vmiddleditch@sybilandrewsacademy.co.uk::e63c0bba-a575-4042-b659-1e09db1b58c1" providerId="AD" clId="Web-{C58C36A6-7BC4-3A4A-1DEF-82240FB08A07}" dt="2026-02-10T06:34:19.005" v="444"/>
          <ac:spMkLst>
            <pc:docMk/>
            <pc:sldMk cId="981407882" sldId="277"/>
            <ac:spMk id="19" creationId="{46C80420-DF21-44E1-B746-18361FEE34EC}"/>
          </ac:spMkLst>
        </pc:spChg>
        <pc:spChg chg="mod">
          <ac:chgData name="Victoria Middleditch" userId="S::vmiddleditch@sybilandrewsacademy.co.uk::e63c0bba-a575-4042-b659-1e09db1b58c1" providerId="AD" clId="Web-{C58C36A6-7BC4-3A4A-1DEF-82240FB08A07}" dt="2026-02-10T06:39:30.865" v="575" actId="20577"/>
          <ac:spMkLst>
            <pc:docMk/>
            <pc:sldMk cId="981407882" sldId="277"/>
            <ac:spMk id="20" creationId="{F530443B-6EE1-499A-A6D7-2EF75D83B28B}"/>
          </ac:spMkLst>
        </pc:spChg>
        <pc:spChg chg="mod">
          <ac:chgData name="Victoria Middleditch" userId="S::vmiddleditch@sybilandrewsacademy.co.uk::e63c0bba-a575-4042-b659-1e09db1b58c1" providerId="AD" clId="Web-{C58C36A6-7BC4-3A4A-1DEF-82240FB08A07}" dt="2026-02-10T06:39:33.615" v="578" actId="20577"/>
          <ac:spMkLst>
            <pc:docMk/>
            <pc:sldMk cId="981407882" sldId="277"/>
            <ac:spMk id="21" creationId="{A1C6E1B1-DBA2-4E9D-B864-54A826B85B20}"/>
          </ac:spMkLst>
        </pc:spChg>
        <pc:spChg chg="mod">
          <ac:chgData name="Victoria Middleditch" userId="S::vmiddleditch@sybilandrewsacademy.co.uk::e63c0bba-a575-4042-b659-1e09db1b58c1" providerId="AD" clId="Web-{C58C36A6-7BC4-3A4A-1DEF-82240FB08A07}" dt="2026-02-10T06:34:19.005" v="447"/>
          <ac:spMkLst>
            <pc:docMk/>
            <pc:sldMk cId="981407882" sldId="277"/>
            <ac:spMk id="29" creationId="{6FB3B930-17A6-421B-A6F5-7A6C535A3979}"/>
          </ac:spMkLst>
        </pc:spChg>
        <pc:spChg chg="mod">
          <ac:chgData name="Victoria Middleditch" userId="S::vmiddleditch@sybilandrewsacademy.co.uk::e63c0bba-a575-4042-b659-1e09db1b58c1" providerId="AD" clId="Web-{C58C36A6-7BC4-3A4A-1DEF-82240FB08A07}" dt="2026-02-10T06:34:19.005" v="448"/>
          <ac:spMkLst>
            <pc:docMk/>
            <pc:sldMk cId="981407882" sldId="277"/>
            <ac:spMk id="30" creationId="{6DC00BE9-039B-4A1E-8B05-B370DCDC9D20}"/>
          </ac:spMkLst>
        </pc:spChg>
        <pc:spChg chg="mod">
          <ac:chgData name="Victoria Middleditch" userId="S::vmiddleditch@sybilandrewsacademy.co.uk::e63c0bba-a575-4042-b659-1e09db1b58c1" providerId="AD" clId="Web-{C58C36A6-7BC4-3A4A-1DEF-82240FB08A07}" dt="2026-02-10T06:34:19.005" v="449"/>
          <ac:spMkLst>
            <pc:docMk/>
            <pc:sldMk cId="981407882" sldId="277"/>
            <ac:spMk id="34" creationId="{E0BE4ACF-5E06-41C5-B7A7-0545821CE31F}"/>
          </ac:spMkLst>
        </pc:spChg>
        <pc:spChg chg="mod">
          <ac:chgData name="Victoria Middleditch" userId="S::vmiddleditch@sybilandrewsacademy.co.uk::e63c0bba-a575-4042-b659-1e09db1b58c1" providerId="AD" clId="Web-{C58C36A6-7BC4-3A4A-1DEF-82240FB08A07}" dt="2026-02-10T06:39:26.287" v="572" actId="14100"/>
          <ac:spMkLst>
            <pc:docMk/>
            <pc:sldMk cId="981407882" sldId="277"/>
            <ac:spMk id="36" creationId="{12E12D07-AE17-4231-9D4A-6CC40D364055}"/>
          </ac:spMkLst>
        </pc:spChg>
        <pc:spChg chg="mod">
          <ac:chgData name="Victoria Middleditch" userId="S::vmiddleditch@sybilandrewsacademy.co.uk::e63c0bba-a575-4042-b659-1e09db1b58c1" providerId="AD" clId="Web-{C58C36A6-7BC4-3A4A-1DEF-82240FB08A07}" dt="2026-02-10T06:34:19.005" v="451"/>
          <ac:spMkLst>
            <pc:docMk/>
            <pc:sldMk cId="981407882" sldId="277"/>
            <ac:spMk id="37" creationId="{DE89D7B6-21DF-4709-AE02-A333B11CADA5}"/>
          </ac:spMkLst>
        </pc:spChg>
        <pc:spChg chg="mod">
          <ac:chgData name="Victoria Middleditch" userId="S::vmiddleditch@sybilandrewsacademy.co.uk::e63c0bba-a575-4042-b659-1e09db1b58c1" providerId="AD" clId="Web-{C58C36A6-7BC4-3A4A-1DEF-82240FB08A07}" dt="2026-02-10T06:34:19.005" v="435"/>
          <ac:spMkLst>
            <pc:docMk/>
            <pc:sldMk cId="981407882" sldId="277"/>
            <ac:spMk id="41" creationId="{FDD20F20-6512-44F6-8E9E-A33408619852}"/>
          </ac:spMkLst>
        </pc:spChg>
        <pc:spChg chg="mod">
          <ac:chgData name="Victoria Middleditch" userId="S::vmiddleditch@sybilandrewsacademy.co.uk::e63c0bba-a575-4042-b659-1e09db1b58c1" providerId="AD" clId="Web-{C58C36A6-7BC4-3A4A-1DEF-82240FB08A07}" dt="2026-02-10T06:34:19.005" v="436"/>
          <ac:spMkLst>
            <pc:docMk/>
            <pc:sldMk cId="981407882" sldId="277"/>
            <ac:spMk id="42" creationId="{5BE4B077-CC8B-4983-9766-BE5517AB9630}"/>
          </ac:spMkLst>
        </pc:spChg>
        <pc:spChg chg="mod">
          <ac:chgData name="Victoria Middleditch" userId="S::vmiddleditch@sybilandrewsacademy.co.uk::e63c0bba-a575-4042-b659-1e09db1b58c1" providerId="AD" clId="Web-{C58C36A6-7BC4-3A4A-1DEF-82240FB08A07}" dt="2026-02-10T06:34:19.005" v="437"/>
          <ac:spMkLst>
            <pc:docMk/>
            <pc:sldMk cId="981407882" sldId="277"/>
            <ac:spMk id="43" creationId="{11C89777-E246-4743-B028-55C077C76BE6}"/>
          </ac:spMkLst>
        </pc:spChg>
        <pc:spChg chg="mod">
          <ac:chgData name="Victoria Middleditch" userId="S::vmiddleditch@sybilandrewsacademy.co.uk::e63c0bba-a575-4042-b659-1e09db1b58c1" providerId="AD" clId="Web-{C58C36A6-7BC4-3A4A-1DEF-82240FB08A07}" dt="2026-02-10T06:34:19.005" v="438"/>
          <ac:spMkLst>
            <pc:docMk/>
            <pc:sldMk cId="981407882" sldId="277"/>
            <ac:spMk id="44" creationId="{D56FE923-BDB8-46CE-8D4E-CD18FEB0E8D4}"/>
          </ac:spMkLst>
        </pc:spChg>
        <pc:spChg chg="mod">
          <ac:chgData name="Victoria Middleditch" userId="S::vmiddleditch@sybilandrewsacademy.co.uk::e63c0bba-a575-4042-b659-1e09db1b58c1" providerId="AD" clId="Web-{C58C36A6-7BC4-3A4A-1DEF-82240FB08A07}" dt="2026-02-10T06:34:19.005" v="439"/>
          <ac:spMkLst>
            <pc:docMk/>
            <pc:sldMk cId="981407882" sldId="277"/>
            <ac:spMk id="45" creationId="{F300C176-7386-48F8-9293-71A87727E93E}"/>
          </ac:spMkLst>
        </pc:spChg>
        <pc:spChg chg="mod">
          <ac:chgData name="Victoria Middleditch" userId="S::vmiddleditch@sybilandrewsacademy.co.uk::e63c0bba-a575-4042-b659-1e09db1b58c1" providerId="AD" clId="Web-{C58C36A6-7BC4-3A4A-1DEF-82240FB08A07}" dt="2026-02-10T06:34:19.005" v="440"/>
          <ac:spMkLst>
            <pc:docMk/>
            <pc:sldMk cId="981407882" sldId="277"/>
            <ac:spMk id="46" creationId="{70DEA3C2-7C38-45AE-8F0F-BEEFF28EA7EC}"/>
          </ac:spMkLst>
        </pc:spChg>
        <pc:spChg chg="mod">
          <ac:chgData name="Victoria Middleditch" userId="S::vmiddleditch@sybilandrewsacademy.co.uk::e63c0bba-a575-4042-b659-1e09db1b58c1" providerId="AD" clId="Web-{C58C36A6-7BC4-3A4A-1DEF-82240FB08A07}" dt="2026-02-10T06:34:19.005" v="441"/>
          <ac:spMkLst>
            <pc:docMk/>
            <pc:sldMk cId="981407882" sldId="277"/>
            <ac:spMk id="47" creationId="{42E9C090-52BC-435E-8A49-4B2CBC552BEC}"/>
          </ac:spMkLst>
        </pc:spChg>
        <pc:spChg chg="mod">
          <ac:chgData name="Victoria Middleditch" userId="S::vmiddleditch@sybilandrewsacademy.co.uk::e63c0bba-a575-4042-b659-1e09db1b58c1" providerId="AD" clId="Web-{C58C36A6-7BC4-3A4A-1DEF-82240FB08A07}" dt="2026-02-10T06:34:19.005" v="442"/>
          <ac:spMkLst>
            <pc:docMk/>
            <pc:sldMk cId="981407882" sldId="277"/>
            <ac:spMk id="48" creationId="{9239DAF4-3ED9-4320-BB6F-CC66A4C42344}"/>
          </ac:spMkLst>
        </pc:spChg>
        <pc:spChg chg="mod">
          <ac:chgData name="Victoria Middleditch" userId="S::vmiddleditch@sybilandrewsacademy.co.uk::e63c0bba-a575-4042-b659-1e09db1b58c1" providerId="AD" clId="Web-{C58C36A6-7BC4-3A4A-1DEF-82240FB08A07}" dt="2026-02-10T06:34:19.005" v="443"/>
          <ac:spMkLst>
            <pc:docMk/>
            <pc:sldMk cId="981407882" sldId="277"/>
            <ac:spMk id="49" creationId="{15547C3C-807C-4739-8DCC-6323DB5FF507}"/>
          </ac:spMkLst>
        </pc:spChg>
        <pc:spChg chg="mod">
          <ac:chgData name="Victoria Middleditch" userId="S::vmiddleditch@sybilandrewsacademy.co.uk::e63c0bba-a575-4042-b659-1e09db1b58c1" providerId="AD" clId="Web-{C58C36A6-7BC4-3A4A-1DEF-82240FB08A07}" dt="2026-02-10T06:34:19.412" v="452"/>
          <ac:spMkLst>
            <pc:docMk/>
            <pc:sldMk cId="981407882" sldId="277"/>
            <ac:spMk id="50" creationId="{CFF09C4A-6A5B-4454-AAA5-D6564859BCBB}"/>
          </ac:spMkLst>
        </pc:spChg>
        <pc:spChg chg="mod">
          <ac:chgData name="Victoria Middleditch" userId="S::vmiddleditch@sybilandrewsacademy.co.uk::e63c0bba-a575-4042-b659-1e09db1b58c1" providerId="AD" clId="Web-{C58C36A6-7BC4-3A4A-1DEF-82240FB08A07}" dt="2026-02-10T06:34:19.005" v="434"/>
          <ac:spMkLst>
            <pc:docMk/>
            <pc:sldMk cId="981407882" sldId="277"/>
            <ac:spMk id="65" creationId="{76ABAF3F-4055-4239-814C-156DEE8E0049}"/>
          </ac:spMkLst>
        </pc:spChg>
        <pc:picChg chg="add del">
          <ac:chgData name="Victoria Middleditch" userId="S::vmiddleditch@sybilandrewsacademy.co.uk::e63c0bba-a575-4042-b659-1e09db1b58c1" providerId="AD" clId="Web-{C58C36A6-7BC4-3A4A-1DEF-82240FB08A07}" dt="2026-02-10T06:35:29.885" v="492"/>
          <ac:picMkLst>
            <pc:docMk/>
            <pc:sldMk cId="981407882" sldId="277"/>
            <ac:picMk id="3" creationId="{808338D8-7DF2-40F0-70E3-C3973039FF0D}"/>
          </ac:picMkLst>
        </pc:picChg>
        <pc:picChg chg="add">
          <ac:chgData name="Victoria Middleditch" userId="S::vmiddleditch@sybilandrewsacademy.co.uk::e63c0bba-a575-4042-b659-1e09db1b58c1" providerId="AD" clId="Web-{C58C36A6-7BC4-3A4A-1DEF-82240FB08A07}" dt="2026-02-10T06:27:42.682" v="28"/>
          <ac:picMkLst>
            <pc:docMk/>
            <pc:sldMk cId="981407882" sldId="277"/>
            <ac:picMk id="8" creationId="{0F863F5A-9D48-B9DA-08FE-E3B4CCB0FCE1}"/>
          </ac:picMkLst>
        </pc:picChg>
        <pc:picChg chg="add">
          <ac:chgData name="Victoria Middleditch" userId="S::vmiddleditch@sybilandrewsacademy.co.uk::e63c0bba-a575-4042-b659-1e09db1b58c1" providerId="AD" clId="Web-{C58C36A6-7BC4-3A4A-1DEF-82240FB08A07}" dt="2026-02-10T06:37:20.469" v="514"/>
          <ac:picMkLst>
            <pc:docMk/>
            <pc:sldMk cId="981407882" sldId="277"/>
            <ac:picMk id="11" creationId="{22B37114-DDFA-2479-5C45-863FB3E87251}"/>
          </ac:picMkLst>
        </pc:picChg>
      </pc:sldChg>
      <pc:sldChg chg="addSp delSp modSp add mod">
        <pc:chgData name="Victoria Middleditch" userId="S::vmiddleditch@sybilandrewsacademy.co.uk::e63c0bba-a575-4042-b659-1e09db1b58c1" providerId="AD" clId="Web-{C58C36A6-7BC4-3A4A-1DEF-82240FB08A07}" dt="2026-02-10T06:37:29.767" v="516"/>
        <pc:sldMkLst>
          <pc:docMk/>
          <pc:sldMk cId="1141799929" sldId="278"/>
        </pc:sldMkLst>
        <pc:spChg chg="mod">
          <ac:chgData name="Victoria Middleditch" userId="S::vmiddleditch@sybilandrewsacademy.co.uk::e63c0bba-a575-4042-b659-1e09db1b58c1" providerId="AD" clId="Web-{C58C36A6-7BC4-3A4A-1DEF-82240FB08A07}" dt="2026-02-10T06:34:37.804" v="455" actId="20577"/>
          <ac:spMkLst>
            <pc:docMk/>
            <pc:sldMk cId="1141799929" sldId="278"/>
            <ac:spMk id="4" creationId="{01062ECD-0AF2-4BEF-A2E9-C0CDBF632BA7}"/>
          </ac:spMkLst>
        </pc:spChg>
        <pc:spChg chg="mod">
          <ac:chgData name="Victoria Middleditch" userId="S::vmiddleditch@sybilandrewsacademy.co.uk::e63c0bba-a575-4042-b659-1e09db1b58c1" providerId="AD" clId="Web-{C58C36A6-7BC4-3A4A-1DEF-82240FB08A07}" dt="2026-02-10T06:33:16.145" v="275"/>
          <ac:spMkLst>
            <pc:docMk/>
            <pc:sldMk cId="1141799929" sldId="278"/>
            <ac:spMk id="5" creationId="{14B0EC11-B592-4014-BFAD-227B25700C24}"/>
          </ac:spMkLst>
        </pc:spChg>
        <pc:spChg chg="del">
          <ac:chgData name="Victoria Middleditch" userId="S::vmiddleditch@sybilandrewsacademy.co.uk::e63c0bba-a575-4042-b659-1e09db1b58c1" providerId="AD" clId="Web-{C58C36A6-7BC4-3A4A-1DEF-82240FB08A07}" dt="2026-02-10T06:28:40.059" v="43"/>
          <ac:spMkLst>
            <pc:docMk/>
            <pc:sldMk cId="1141799929" sldId="278"/>
            <ac:spMk id="7" creationId="{AC163BD8-0253-4ECF-B899-754CE6D3AFDD}"/>
          </ac:spMkLst>
        </pc:spChg>
        <pc:spChg chg="mod">
          <ac:chgData name="Victoria Middleditch" userId="S::vmiddleditch@sybilandrewsacademy.co.uk::e63c0bba-a575-4042-b659-1e09db1b58c1" providerId="AD" clId="Web-{C58C36A6-7BC4-3A4A-1DEF-82240FB08A07}" dt="2026-02-10T06:33:16.145" v="286"/>
          <ac:spMkLst>
            <pc:docMk/>
            <pc:sldMk cId="1141799929" sldId="278"/>
            <ac:spMk id="19" creationId="{46C80420-DF21-44E1-B746-18361FEE34EC}"/>
          </ac:spMkLst>
        </pc:spChg>
        <pc:spChg chg="mod">
          <ac:chgData name="Victoria Middleditch" userId="S::vmiddleditch@sybilandrewsacademy.co.uk::e63c0bba-a575-4042-b659-1e09db1b58c1" providerId="AD" clId="Web-{C58C36A6-7BC4-3A4A-1DEF-82240FB08A07}" dt="2026-02-10T06:33:16.145" v="287"/>
          <ac:spMkLst>
            <pc:docMk/>
            <pc:sldMk cId="1141799929" sldId="278"/>
            <ac:spMk id="20" creationId="{F530443B-6EE1-499A-A6D7-2EF75D83B28B}"/>
          </ac:spMkLst>
        </pc:spChg>
        <pc:spChg chg="mod">
          <ac:chgData name="Victoria Middleditch" userId="S::vmiddleditch@sybilandrewsacademy.co.uk::e63c0bba-a575-4042-b659-1e09db1b58c1" providerId="AD" clId="Web-{C58C36A6-7BC4-3A4A-1DEF-82240FB08A07}" dt="2026-02-10T06:37:28.063" v="515" actId="14100"/>
          <ac:spMkLst>
            <pc:docMk/>
            <pc:sldMk cId="1141799929" sldId="278"/>
            <ac:spMk id="21" creationId="{A1C6E1B1-DBA2-4E9D-B864-54A826B85B20}"/>
          </ac:spMkLst>
        </pc:spChg>
        <pc:spChg chg="mod">
          <ac:chgData name="Victoria Middleditch" userId="S::vmiddleditch@sybilandrewsacademy.co.uk::e63c0bba-a575-4042-b659-1e09db1b58c1" providerId="AD" clId="Web-{C58C36A6-7BC4-3A4A-1DEF-82240FB08A07}" dt="2026-02-10T06:33:16.145" v="289"/>
          <ac:spMkLst>
            <pc:docMk/>
            <pc:sldMk cId="1141799929" sldId="278"/>
            <ac:spMk id="29" creationId="{6FB3B930-17A6-421B-A6F5-7A6C535A3979}"/>
          </ac:spMkLst>
        </pc:spChg>
        <pc:spChg chg="mod">
          <ac:chgData name="Victoria Middleditch" userId="S::vmiddleditch@sybilandrewsacademy.co.uk::e63c0bba-a575-4042-b659-1e09db1b58c1" providerId="AD" clId="Web-{C58C36A6-7BC4-3A4A-1DEF-82240FB08A07}" dt="2026-02-10T06:33:16.145" v="290"/>
          <ac:spMkLst>
            <pc:docMk/>
            <pc:sldMk cId="1141799929" sldId="278"/>
            <ac:spMk id="30" creationId="{6DC00BE9-039B-4A1E-8B05-B370DCDC9D20}"/>
          </ac:spMkLst>
        </pc:spChg>
        <pc:spChg chg="mod">
          <ac:chgData name="Victoria Middleditch" userId="S::vmiddleditch@sybilandrewsacademy.co.uk::e63c0bba-a575-4042-b659-1e09db1b58c1" providerId="AD" clId="Web-{C58C36A6-7BC4-3A4A-1DEF-82240FB08A07}" dt="2026-02-10T06:33:16.145" v="291"/>
          <ac:spMkLst>
            <pc:docMk/>
            <pc:sldMk cId="1141799929" sldId="278"/>
            <ac:spMk id="34" creationId="{E0BE4ACF-5E06-41C5-B7A7-0545821CE31F}"/>
          </ac:spMkLst>
        </pc:spChg>
        <pc:spChg chg="mod">
          <ac:chgData name="Victoria Middleditch" userId="S::vmiddleditch@sybilandrewsacademy.co.uk::e63c0bba-a575-4042-b659-1e09db1b58c1" providerId="AD" clId="Web-{C58C36A6-7BC4-3A4A-1DEF-82240FB08A07}" dt="2026-02-10T06:33:16.145" v="292"/>
          <ac:spMkLst>
            <pc:docMk/>
            <pc:sldMk cId="1141799929" sldId="278"/>
            <ac:spMk id="36" creationId="{12E12D07-AE17-4231-9D4A-6CC40D364055}"/>
          </ac:spMkLst>
        </pc:spChg>
        <pc:spChg chg="mod">
          <ac:chgData name="Victoria Middleditch" userId="S::vmiddleditch@sybilandrewsacademy.co.uk::e63c0bba-a575-4042-b659-1e09db1b58c1" providerId="AD" clId="Web-{C58C36A6-7BC4-3A4A-1DEF-82240FB08A07}" dt="2026-02-10T06:33:16.145" v="293"/>
          <ac:spMkLst>
            <pc:docMk/>
            <pc:sldMk cId="1141799929" sldId="278"/>
            <ac:spMk id="37" creationId="{DE89D7B6-21DF-4709-AE02-A333B11CADA5}"/>
          </ac:spMkLst>
        </pc:spChg>
        <pc:spChg chg="mod">
          <ac:chgData name="Victoria Middleditch" userId="S::vmiddleditch@sybilandrewsacademy.co.uk::e63c0bba-a575-4042-b659-1e09db1b58c1" providerId="AD" clId="Web-{C58C36A6-7BC4-3A4A-1DEF-82240FB08A07}" dt="2026-02-10T06:33:16.145" v="277"/>
          <ac:spMkLst>
            <pc:docMk/>
            <pc:sldMk cId="1141799929" sldId="278"/>
            <ac:spMk id="41" creationId="{FDD20F20-6512-44F6-8E9E-A33408619852}"/>
          </ac:spMkLst>
        </pc:spChg>
        <pc:spChg chg="mod">
          <ac:chgData name="Victoria Middleditch" userId="S::vmiddleditch@sybilandrewsacademy.co.uk::e63c0bba-a575-4042-b659-1e09db1b58c1" providerId="AD" clId="Web-{C58C36A6-7BC4-3A4A-1DEF-82240FB08A07}" dt="2026-02-10T06:33:16.145" v="278"/>
          <ac:spMkLst>
            <pc:docMk/>
            <pc:sldMk cId="1141799929" sldId="278"/>
            <ac:spMk id="42" creationId="{5BE4B077-CC8B-4983-9766-BE5517AB9630}"/>
          </ac:spMkLst>
        </pc:spChg>
        <pc:spChg chg="mod">
          <ac:chgData name="Victoria Middleditch" userId="S::vmiddleditch@sybilandrewsacademy.co.uk::e63c0bba-a575-4042-b659-1e09db1b58c1" providerId="AD" clId="Web-{C58C36A6-7BC4-3A4A-1DEF-82240FB08A07}" dt="2026-02-10T06:33:16.145" v="279"/>
          <ac:spMkLst>
            <pc:docMk/>
            <pc:sldMk cId="1141799929" sldId="278"/>
            <ac:spMk id="43" creationId="{11C89777-E246-4743-B028-55C077C76BE6}"/>
          </ac:spMkLst>
        </pc:spChg>
        <pc:spChg chg="mod">
          <ac:chgData name="Victoria Middleditch" userId="S::vmiddleditch@sybilandrewsacademy.co.uk::e63c0bba-a575-4042-b659-1e09db1b58c1" providerId="AD" clId="Web-{C58C36A6-7BC4-3A4A-1DEF-82240FB08A07}" dt="2026-02-10T06:33:16.145" v="280"/>
          <ac:spMkLst>
            <pc:docMk/>
            <pc:sldMk cId="1141799929" sldId="278"/>
            <ac:spMk id="44" creationId="{D56FE923-BDB8-46CE-8D4E-CD18FEB0E8D4}"/>
          </ac:spMkLst>
        </pc:spChg>
        <pc:spChg chg="mod">
          <ac:chgData name="Victoria Middleditch" userId="S::vmiddleditch@sybilandrewsacademy.co.uk::e63c0bba-a575-4042-b659-1e09db1b58c1" providerId="AD" clId="Web-{C58C36A6-7BC4-3A4A-1DEF-82240FB08A07}" dt="2026-02-10T06:33:16.145" v="281"/>
          <ac:spMkLst>
            <pc:docMk/>
            <pc:sldMk cId="1141799929" sldId="278"/>
            <ac:spMk id="45" creationId="{F300C176-7386-48F8-9293-71A87727E93E}"/>
          </ac:spMkLst>
        </pc:spChg>
        <pc:spChg chg="mod">
          <ac:chgData name="Victoria Middleditch" userId="S::vmiddleditch@sybilandrewsacademy.co.uk::e63c0bba-a575-4042-b659-1e09db1b58c1" providerId="AD" clId="Web-{C58C36A6-7BC4-3A4A-1DEF-82240FB08A07}" dt="2026-02-10T06:33:16.145" v="282"/>
          <ac:spMkLst>
            <pc:docMk/>
            <pc:sldMk cId="1141799929" sldId="278"/>
            <ac:spMk id="46" creationId="{70DEA3C2-7C38-45AE-8F0F-BEEFF28EA7EC}"/>
          </ac:spMkLst>
        </pc:spChg>
        <pc:spChg chg="mod">
          <ac:chgData name="Victoria Middleditch" userId="S::vmiddleditch@sybilandrewsacademy.co.uk::e63c0bba-a575-4042-b659-1e09db1b58c1" providerId="AD" clId="Web-{C58C36A6-7BC4-3A4A-1DEF-82240FB08A07}" dt="2026-02-10T06:33:16.145" v="283"/>
          <ac:spMkLst>
            <pc:docMk/>
            <pc:sldMk cId="1141799929" sldId="278"/>
            <ac:spMk id="47" creationId="{42E9C090-52BC-435E-8A49-4B2CBC552BEC}"/>
          </ac:spMkLst>
        </pc:spChg>
        <pc:spChg chg="mod">
          <ac:chgData name="Victoria Middleditch" userId="S::vmiddleditch@sybilandrewsacademy.co.uk::e63c0bba-a575-4042-b659-1e09db1b58c1" providerId="AD" clId="Web-{C58C36A6-7BC4-3A4A-1DEF-82240FB08A07}" dt="2026-02-10T06:33:16.145" v="284"/>
          <ac:spMkLst>
            <pc:docMk/>
            <pc:sldMk cId="1141799929" sldId="278"/>
            <ac:spMk id="48" creationId="{9239DAF4-3ED9-4320-BB6F-CC66A4C42344}"/>
          </ac:spMkLst>
        </pc:spChg>
        <pc:spChg chg="mod">
          <ac:chgData name="Victoria Middleditch" userId="S::vmiddleditch@sybilandrewsacademy.co.uk::e63c0bba-a575-4042-b659-1e09db1b58c1" providerId="AD" clId="Web-{C58C36A6-7BC4-3A4A-1DEF-82240FB08A07}" dt="2026-02-10T06:33:16.145" v="285"/>
          <ac:spMkLst>
            <pc:docMk/>
            <pc:sldMk cId="1141799929" sldId="278"/>
            <ac:spMk id="49" creationId="{15547C3C-807C-4739-8DCC-6323DB5FF507}"/>
          </ac:spMkLst>
        </pc:spChg>
        <pc:spChg chg="mod">
          <ac:chgData name="Victoria Middleditch" userId="S::vmiddleditch@sybilandrewsacademy.co.uk::e63c0bba-a575-4042-b659-1e09db1b58c1" providerId="AD" clId="Web-{C58C36A6-7BC4-3A4A-1DEF-82240FB08A07}" dt="2026-02-10T06:33:16.551" v="294"/>
          <ac:spMkLst>
            <pc:docMk/>
            <pc:sldMk cId="1141799929" sldId="278"/>
            <ac:spMk id="50" creationId="{CFF09C4A-6A5B-4454-AAA5-D6564859BCBB}"/>
          </ac:spMkLst>
        </pc:spChg>
        <pc:spChg chg="mod">
          <ac:chgData name="Victoria Middleditch" userId="S::vmiddleditch@sybilandrewsacademy.co.uk::e63c0bba-a575-4042-b659-1e09db1b58c1" providerId="AD" clId="Web-{C58C36A6-7BC4-3A4A-1DEF-82240FB08A07}" dt="2026-02-10T06:33:16.145" v="276"/>
          <ac:spMkLst>
            <pc:docMk/>
            <pc:sldMk cId="1141799929" sldId="278"/>
            <ac:spMk id="65" creationId="{76ABAF3F-4055-4239-814C-156DEE8E0049}"/>
          </ac:spMkLst>
        </pc:spChg>
        <pc:picChg chg="add">
          <ac:chgData name="Victoria Middleditch" userId="S::vmiddleditch@sybilandrewsacademy.co.uk::e63c0bba-a575-4042-b659-1e09db1b58c1" providerId="AD" clId="Web-{C58C36A6-7BC4-3A4A-1DEF-82240FB08A07}" dt="2026-02-10T06:35:15.088" v="488"/>
          <ac:picMkLst>
            <pc:docMk/>
            <pc:sldMk cId="1141799929" sldId="278"/>
            <ac:picMk id="3" creationId="{A2D2124D-A7C8-8CC4-37B4-6919BE0415E9}"/>
          </ac:picMkLst>
        </pc:picChg>
        <pc:picChg chg="add">
          <ac:chgData name="Victoria Middleditch" userId="S::vmiddleditch@sybilandrewsacademy.co.uk::e63c0bba-a575-4042-b659-1e09db1b58c1" providerId="AD" clId="Web-{C58C36A6-7BC4-3A4A-1DEF-82240FB08A07}" dt="2026-02-10T06:37:29.767" v="516"/>
          <ac:picMkLst>
            <pc:docMk/>
            <pc:sldMk cId="1141799929" sldId="278"/>
            <ac:picMk id="8" creationId="{3245E8A6-59CC-E522-38DC-A6F39CB806BF}"/>
          </ac:picMkLst>
        </pc:picChg>
      </pc:sldChg>
      <pc:sldChg chg="addSp delSp modSp add mod">
        <pc:chgData name="Victoria Middleditch" userId="S::vmiddleditch@sybilandrewsacademy.co.uk::e63c0bba-a575-4042-b659-1e09db1b58c1" providerId="AD" clId="Web-{C58C36A6-7BC4-3A4A-1DEF-82240FB08A07}" dt="2026-02-10T06:41:20.556" v="623"/>
        <pc:sldMkLst>
          <pc:docMk/>
          <pc:sldMk cId="784569362" sldId="279"/>
        </pc:sldMkLst>
        <pc:spChg chg="mod">
          <ac:chgData name="Victoria Middleditch" userId="S::vmiddleditch@sybilandrewsacademy.co.uk::e63c0bba-a575-4042-b659-1e09db1b58c1" providerId="AD" clId="Web-{C58C36A6-7BC4-3A4A-1DEF-82240FB08A07}" dt="2026-02-10T06:34:54.399" v="479" actId="20577"/>
          <ac:spMkLst>
            <pc:docMk/>
            <pc:sldMk cId="784569362" sldId="279"/>
            <ac:spMk id="4" creationId="{01062ECD-0AF2-4BEF-A2E9-C0CDBF632BA7}"/>
          </ac:spMkLst>
        </pc:spChg>
        <pc:spChg chg="mod">
          <ac:chgData name="Victoria Middleditch" userId="S::vmiddleditch@sybilandrewsacademy.co.uk::e63c0bba-a575-4042-b659-1e09db1b58c1" providerId="AD" clId="Web-{C58C36A6-7BC4-3A4A-1DEF-82240FB08A07}" dt="2026-02-10T06:32:51.816" v="228"/>
          <ac:spMkLst>
            <pc:docMk/>
            <pc:sldMk cId="784569362" sldId="279"/>
            <ac:spMk id="5" creationId="{14B0EC11-B592-4014-BFAD-227B25700C24}"/>
          </ac:spMkLst>
        </pc:spChg>
        <pc:spChg chg="del">
          <ac:chgData name="Victoria Middleditch" userId="S::vmiddleditch@sybilandrewsacademy.co.uk::e63c0bba-a575-4042-b659-1e09db1b58c1" providerId="AD" clId="Web-{C58C36A6-7BC4-3A4A-1DEF-82240FB08A07}" dt="2026-02-10T06:28:45.685" v="44"/>
          <ac:spMkLst>
            <pc:docMk/>
            <pc:sldMk cId="784569362" sldId="279"/>
            <ac:spMk id="7" creationId="{AC163BD8-0253-4ECF-B899-754CE6D3AFDD}"/>
          </ac:spMkLst>
        </pc:spChg>
        <pc:spChg chg="mod">
          <ac:chgData name="Victoria Middleditch" userId="S::vmiddleditch@sybilandrewsacademy.co.uk::e63c0bba-a575-4042-b659-1e09db1b58c1" providerId="AD" clId="Web-{C58C36A6-7BC4-3A4A-1DEF-82240FB08A07}" dt="2026-02-10T06:32:51.816" v="239"/>
          <ac:spMkLst>
            <pc:docMk/>
            <pc:sldMk cId="784569362" sldId="279"/>
            <ac:spMk id="19" creationId="{46C80420-DF21-44E1-B746-18361FEE34EC}"/>
          </ac:spMkLst>
        </pc:spChg>
        <pc:spChg chg="mod">
          <ac:chgData name="Victoria Middleditch" userId="S::vmiddleditch@sybilandrewsacademy.co.uk::e63c0bba-a575-4042-b659-1e09db1b58c1" providerId="AD" clId="Web-{C58C36A6-7BC4-3A4A-1DEF-82240FB08A07}" dt="2026-02-10T06:39:04.676" v="565" actId="14100"/>
          <ac:spMkLst>
            <pc:docMk/>
            <pc:sldMk cId="784569362" sldId="279"/>
            <ac:spMk id="20" creationId="{F530443B-6EE1-499A-A6D7-2EF75D83B28B}"/>
          </ac:spMkLst>
        </pc:spChg>
        <pc:spChg chg="mod">
          <ac:chgData name="Victoria Middleditch" userId="S::vmiddleditch@sybilandrewsacademy.co.uk::e63c0bba-a575-4042-b659-1e09db1b58c1" providerId="AD" clId="Web-{C58C36A6-7BC4-3A4A-1DEF-82240FB08A07}" dt="2026-02-10T06:37:34.954" v="519" actId="20577"/>
          <ac:spMkLst>
            <pc:docMk/>
            <pc:sldMk cId="784569362" sldId="279"/>
            <ac:spMk id="21" creationId="{A1C6E1B1-DBA2-4E9D-B864-54A826B85B20}"/>
          </ac:spMkLst>
        </pc:spChg>
        <pc:spChg chg="mod">
          <ac:chgData name="Victoria Middleditch" userId="S::vmiddleditch@sybilandrewsacademy.co.uk::e63c0bba-a575-4042-b659-1e09db1b58c1" providerId="AD" clId="Web-{C58C36A6-7BC4-3A4A-1DEF-82240FB08A07}" dt="2026-02-10T06:32:51.832" v="242"/>
          <ac:spMkLst>
            <pc:docMk/>
            <pc:sldMk cId="784569362" sldId="279"/>
            <ac:spMk id="29" creationId="{6FB3B930-17A6-421B-A6F5-7A6C535A3979}"/>
          </ac:spMkLst>
        </pc:spChg>
        <pc:spChg chg="mod">
          <ac:chgData name="Victoria Middleditch" userId="S::vmiddleditch@sybilandrewsacademy.co.uk::e63c0bba-a575-4042-b659-1e09db1b58c1" providerId="AD" clId="Web-{C58C36A6-7BC4-3A4A-1DEF-82240FB08A07}" dt="2026-02-10T06:38:59.582" v="561" actId="20577"/>
          <ac:spMkLst>
            <pc:docMk/>
            <pc:sldMk cId="784569362" sldId="279"/>
            <ac:spMk id="30" creationId="{6DC00BE9-039B-4A1E-8B05-B370DCDC9D20}"/>
          </ac:spMkLst>
        </pc:spChg>
        <pc:spChg chg="mod">
          <ac:chgData name="Victoria Middleditch" userId="S::vmiddleditch@sybilandrewsacademy.co.uk::e63c0bba-a575-4042-b659-1e09db1b58c1" providerId="AD" clId="Web-{C58C36A6-7BC4-3A4A-1DEF-82240FB08A07}" dt="2026-02-10T06:38:52.129" v="557" actId="14100"/>
          <ac:spMkLst>
            <pc:docMk/>
            <pc:sldMk cId="784569362" sldId="279"/>
            <ac:spMk id="34" creationId="{E0BE4ACF-5E06-41C5-B7A7-0545821CE31F}"/>
          </ac:spMkLst>
        </pc:spChg>
        <pc:spChg chg="mod">
          <ac:chgData name="Victoria Middleditch" userId="S::vmiddleditch@sybilandrewsacademy.co.uk::e63c0bba-a575-4042-b659-1e09db1b58c1" providerId="AD" clId="Web-{C58C36A6-7BC4-3A4A-1DEF-82240FB08A07}" dt="2026-02-10T06:39:09.395" v="568" actId="20577"/>
          <ac:spMkLst>
            <pc:docMk/>
            <pc:sldMk cId="784569362" sldId="279"/>
            <ac:spMk id="36" creationId="{12E12D07-AE17-4231-9D4A-6CC40D364055}"/>
          </ac:spMkLst>
        </pc:spChg>
        <pc:spChg chg="mod">
          <ac:chgData name="Victoria Middleditch" userId="S::vmiddleditch@sybilandrewsacademy.co.uk::e63c0bba-a575-4042-b659-1e09db1b58c1" providerId="AD" clId="Web-{C58C36A6-7BC4-3A4A-1DEF-82240FB08A07}" dt="2026-02-10T06:32:51.832" v="246"/>
          <ac:spMkLst>
            <pc:docMk/>
            <pc:sldMk cId="784569362" sldId="279"/>
            <ac:spMk id="37" creationId="{DE89D7B6-21DF-4709-AE02-A333B11CADA5}"/>
          </ac:spMkLst>
        </pc:spChg>
        <pc:spChg chg="mod">
          <ac:chgData name="Victoria Middleditch" userId="S::vmiddleditch@sybilandrewsacademy.co.uk::e63c0bba-a575-4042-b659-1e09db1b58c1" providerId="AD" clId="Web-{C58C36A6-7BC4-3A4A-1DEF-82240FB08A07}" dt="2026-02-10T06:32:51.816" v="230"/>
          <ac:spMkLst>
            <pc:docMk/>
            <pc:sldMk cId="784569362" sldId="279"/>
            <ac:spMk id="41" creationId="{FDD20F20-6512-44F6-8E9E-A33408619852}"/>
          </ac:spMkLst>
        </pc:spChg>
        <pc:spChg chg="mod">
          <ac:chgData name="Victoria Middleditch" userId="S::vmiddleditch@sybilandrewsacademy.co.uk::e63c0bba-a575-4042-b659-1e09db1b58c1" providerId="AD" clId="Web-{C58C36A6-7BC4-3A4A-1DEF-82240FB08A07}" dt="2026-02-10T06:32:51.816" v="231"/>
          <ac:spMkLst>
            <pc:docMk/>
            <pc:sldMk cId="784569362" sldId="279"/>
            <ac:spMk id="42" creationId="{5BE4B077-CC8B-4983-9766-BE5517AB9630}"/>
          </ac:spMkLst>
        </pc:spChg>
        <pc:spChg chg="mod">
          <ac:chgData name="Victoria Middleditch" userId="S::vmiddleditch@sybilandrewsacademy.co.uk::e63c0bba-a575-4042-b659-1e09db1b58c1" providerId="AD" clId="Web-{C58C36A6-7BC4-3A4A-1DEF-82240FB08A07}" dt="2026-02-10T06:32:51.816" v="232"/>
          <ac:spMkLst>
            <pc:docMk/>
            <pc:sldMk cId="784569362" sldId="279"/>
            <ac:spMk id="43" creationId="{11C89777-E246-4743-B028-55C077C76BE6}"/>
          </ac:spMkLst>
        </pc:spChg>
        <pc:spChg chg="mod">
          <ac:chgData name="Victoria Middleditch" userId="S::vmiddleditch@sybilandrewsacademy.co.uk::e63c0bba-a575-4042-b659-1e09db1b58c1" providerId="AD" clId="Web-{C58C36A6-7BC4-3A4A-1DEF-82240FB08A07}" dt="2026-02-10T06:32:51.816" v="233"/>
          <ac:spMkLst>
            <pc:docMk/>
            <pc:sldMk cId="784569362" sldId="279"/>
            <ac:spMk id="44" creationId="{D56FE923-BDB8-46CE-8D4E-CD18FEB0E8D4}"/>
          </ac:spMkLst>
        </pc:spChg>
        <pc:spChg chg="mod">
          <ac:chgData name="Victoria Middleditch" userId="S::vmiddleditch@sybilandrewsacademy.co.uk::e63c0bba-a575-4042-b659-1e09db1b58c1" providerId="AD" clId="Web-{C58C36A6-7BC4-3A4A-1DEF-82240FB08A07}" dt="2026-02-10T06:32:51.816" v="234"/>
          <ac:spMkLst>
            <pc:docMk/>
            <pc:sldMk cId="784569362" sldId="279"/>
            <ac:spMk id="45" creationId="{F300C176-7386-48F8-9293-71A87727E93E}"/>
          </ac:spMkLst>
        </pc:spChg>
        <pc:spChg chg="mod">
          <ac:chgData name="Victoria Middleditch" userId="S::vmiddleditch@sybilandrewsacademy.co.uk::e63c0bba-a575-4042-b659-1e09db1b58c1" providerId="AD" clId="Web-{C58C36A6-7BC4-3A4A-1DEF-82240FB08A07}" dt="2026-02-10T06:32:51.816" v="235"/>
          <ac:spMkLst>
            <pc:docMk/>
            <pc:sldMk cId="784569362" sldId="279"/>
            <ac:spMk id="46" creationId="{70DEA3C2-7C38-45AE-8F0F-BEEFF28EA7EC}"/>
          </ac:spMkLst>
        </pc:spChg>
        <pc:spChg chg="mod">
          <ac:chgData name="Victoria Middleditch" userId="S::vmiddleditch@sybilandrewsacademy.co.uk::e63c0bba-a575-4042-b659-1e09db1b58c1" providerId="AD" clId="Web-{C58C36A6-7BC4-3A4A-1DEF-82240FB08A07}" dt="2026-02-10T06:32:51.816" v="236"/>
          <ac:spMkLst>
            <pc:docMk/>
            <pc:sldMk cId="784569362" sldId="279"/>
            <ac:spMk id="47" creationId="{42E9C090-52BC-435E-8A49-4B2CBC552BEC}"/>
          </ac:spMkLst>
        </pc:spChg>
        <pc:spChg chg="mod">
          <ac:chgData name="Victoria Middleditch" userId="S::vmiddleditch@sybilandrewsacademy.co.uk::e63c0bba-a575-4042-b659-1e09db1b58c1" providerId="AD" clId="Web-{C58C36A6-7BC4-3A4A-1DEF-82240FB08A07}" dt="2026-02-10T06:32:51.816" v="237"/>
          <ac:spMkLst>
            <pc:docMk/>
            <pc:sldMk cId="784569362" sldId="279"/>
            <ac:spMk id="48" creationId="{9239DAF4-3ED9-4320-BB6F-CC66A4C42344}"/>
          </ac:spMkLst>
        </pc:spChg>
        <pc:spChg chg="mod">
          <ac:chgData name="Victoria Middleditch" userId="S::vmiddleditch@sybilandrewsacademy.co.uk::e63c0bba-a575-4042-b659-1e09db1b58c1" providerId="AD" clId="Web-{C58C36A6-7BC4-3A4A-1DEF-82240FB08A07}" dt="2026-02-10T06:32:51.816" v="238"/>
          <ac:spMkLst>
            <pc:docMk/>
            <pc:sldMk cId="784569362" sldId="279"/>
            <ac:spMk id="49" creationId="{15547C3C-807C-4739-8DCC-6323DB5FF507}"/>
          </ac:spMkLst>
        </pc:spChg>
        <pc:spChg chg="mod">
          <ac:chgData name="Victoria Middleditch" userId="S::vmiddleditch@sybilandrewsacademy.co.uk::e63c0bba-a575-4042-b659-1e09db1b58c1" providerId="AD" clId="Web-{C58C36A6-7BC4-3A4A-1DEF-82240FB08A07}" dt="2026-02-10T06:38:50.207" v="556" actId="14100"/>
          <ac:spMkLst>
            <pc:docMk/>
            <pc:sldMk cId="784569362" sldId="279"/>
            <ac:spMk id="50" creationId="{CFF09C4A-6A5B-4454-AAA5-D6564859BCBB}"/>
          </ac:spMkLst>
        </pc:spChg>
        <pc:spChg chg="mod">
          <ac:chgData name="Victoria Middleditch" userId="S::vmiddleditch@sybilandrewsacademy.co.uk::e63c0bba-a575-4042-b659-1e09db1b58c1" providerId="AD" clId="Web-{C58C36A6-7BC4-3A4A-1DEF-82240FB08A07}" dt="2026-02-10T06:32:51.816" v="229"/>
          <ac:spMkLst>
            <pc:docMk/>
            <pc:sldMk cId="784569362" sldId="279"/>
            <ac:spMk id="65" creationId="{76ABAF3F-4055-4239-814C-156DEE8E0049}"/>
          </ac:spMkLst>
        </pc:spChg>
        <pc:picChg chg="add del">
          <ac:chgData name="Victoria Middleditch" userId="S::vmiddleditch@sybilandrewsacademy.co.uk::e63c0bba-a575-4042-b659-1e09db1b58c1" providerId="AD" clId="Web-{C58C36A6-7BC4-3A4A-1DEF-82240FB08A07}" dt="2026-02-10T06:35:11.290" v="486"/>
          <ac:picMkLst>
            <pc:docMk/>
            <pc:sldMk cId="784569362" sldId="279"/>
            <ac:picMk id="3" creationId="{1B6AC07F-F9BF-D8FE-CDE6-FDBAFBEF95B7}"/>
          </ac:picMkLst>
        </pc:picChg>
        <pc:picChg chg="add">
          <ac:chgData name="Victoria Middleditch" userId="S::vmiddleditch@sybilandrewsacademy.co.uk::e63c0bba-a575-4042-b659-1e09db1b58c1" providerId="AD" clId="Web-{C58C36A6-7BC4-3A4A-1DEF-82240FB08A07}" dt="2026-02-10T06:35:11.540" v="487"/>
          <ac:picMkLst>
            <pc:docMk/>
            <pc:sldMk cId="784569362" sldId="279"/>
            <ac:picMk id="8" creationId="{47C2660E-9BC5-28D0-02A7-D016E1B037B3}"/>
          </ac:picMkLst>
        </pc:picChg>
        <pc:picChg chg="add del">
          <ac:chgData name="Victoria Middleditch" userId="S::vmiddleditch@sybilandrewsacademy.co.uk::e63c0bba-a575-4042-b659-1e09db1b58c1" providerId="AD" clId="Web-{C58C36A6-7BC4-3A4A-1DEF-82240FB08A07}" dt="2026-02-10T06:39:11.255" v="569"/>
          <ac:picMkLst>
            <pc:docMk/>
            <pc:sldMk cId="784569362" sldId="279"/>
            <ac:picMk id="11" creationId="{4E4E210C-0A48-FA7A-C010-B75F670B5880}"/>
          </ac:picMkLst>
        </pc:picChg>
        <pc:picChg chg="add del">
          <ac:chgData name="Victoria Middleditch" userId="S::vmiddleditch@sybilandrewsacademy.co.uk::e63c0bba-a575-4042-b659-1e09db1b58c1" providerId="AD" clId="Web-{C58C36A6-7BC4-3A4A-1DEF-82240FB08A07}" dt="2026-02-10T06:41:20.087" v="622"/>
          <ac:picMkLst>
            <pc:docMk/>
            <pc:sldMk cId="784569362" sldId="279"/>
            <ac:picMk id="13" creationId="{B162C5E9-A213-ED1E-907B-A0A1D1870189}"/>
          </ac:picMkLst>
        </pc:picChg>
        <pc:picChg chg="add">
          <ac:chgData name="Victoria Middleditch" userId="S::vmiddleditch@sybilandrewsacademy.co.uk::e63c0bba-a575-4042-b659-1e09db1b58c1" providerId="AD" clId="Web-{C58C36A6-7BC4-3A4A-1DEF-82240FB08A07}" dt="2026-02-10T06:41:20.556" v="623"/>
          <ac:picMkLst>
            <pc:docMk/>
            <pc:sldMk cId="784569362" sldId="279"/>
            <ac:picMk id="15" creationId="{9CF45DEF-363F-E85A-2AFB-F4C770E1095C}"/>
          </ac:picMkLst>
        </pc:picChg>
      </pc:sldChg>
      <pc:sldChg chg="addSp delSp modSp add mod">
        <pc:chgData name="Victoria Middleditch" userId="S::vmiddleditch@sybilandrewsacademy.co.uk::e63c0bba-a575-4042-b659-1e09db1b58c1" providerId="AD" clId="Web-{C58C36A6-7BC4-3A4A-1DEF-82240FB08A07}" dt="2026-02-10T06:38:27.691" v="542" actId="20577"/>
        <pc:sldMkLst>
          <pc:docMk/>
          <pc:sldMk cId="656278534" sldId="280"/>
        </pc:sldMkLst>
        <pc:spChg chg="mod">
          <ac:chgData name="Victoria Middleditch" userId="S::vmiddleditch@sybilandrewsacademy.co.uk::e63c0bba-a575-4042-b659-1e09db1b58c1" providerId="AD" clId="Web-{C58C36A6-7BC4-3A4A-1DEF-82240FB08A07}" dt="2026-02-10T06:34:41.945" v="456"/>
          <ac:spMkLst>
            <pc:docMk/>
            <pc:sldMk cId="656278534" sldId="280"/>
            <ac:spMk id="4" creationId="{01062ECD-0AF2-4BEF-A2E9-C0CDBF632BA7}"/>
          </ac:spMkLst>
        </pc:spChg>
        <pc:spChg chg="mod">
          <ac:chgData name="Victoria Middleditch" userId="S::vmiddleditch@sybilandrewsacademy.co.uk::e63c0bba-a575-4042-b659-1e09db1b58c1" providerId="AD" clId="Web-{C58C36A6-7BC4-3A4A-1DEF-82240FB08A07}" dt="2026-02-10T06:34:41.945" v="457"/>
          <ac:spMkLst>
            <pc:docMk/>
            <pc:sldMk cId="656278534" sldId="280"/>
            <ac:spMk id="5" creationId="{14B0EC11-B592-4014-BFAD-227B25700C24}"/>
          </ac:spMkLst>
        </pc:spChg>
        <pc:spChg chg="del">
          <ac:chgData name="Victoria Middleditch" userId="S::vmiddleditch@sybilandrewsacademy.co.uk::e63c0bba-a575-4042-b659-1e09db1b58c1" providerId="AD" clId="Web-{C58C36A6-7BC4-3A4A-1DEF-82240FB08A07}" dt="2026-02-10T06:28:54.154" v="46"/>
          <ac:spMkLst>
            <pc:docMk/>
            <pc:sldMk cId="656278534" sldId="280"/>
            <ac:spMk id="7" creationId="{AC163BD8-0253-4ECF-B899-754CE6D3AFDD}"/>
          </ac:spMkLst>
        </pc:spChg>
        <pc:spChg chg="mod">
          <ac:chgData name="Victoria Middleditch" userId="S::vmiddleditch@sybilandrewsacademy.co.uk::e63c0bba-a575-4042-b659-1e09db1b58c1" providerId="AD" clId="Web-{C58C36A6-7BC4-3A4A-1DEF-82240FB08A07}" dt="2026-02-10T06:38:23.503" v="538" actId="20577"/>
          <ac:spMkLst>
            <pc:docMk/>
            <pc:sldMk cId="656278534" sldId="280"/>
            <ac:spMk id="19" creationId="{46C80420-DF21-44E1-B746-18361FEE34EC}"/>
          </ac:spMkLst>
        </pc:spChg>
        <pc:spChg chg="mod">
          <ac:chgData name="Victoria Middleditch" userId="S::vmiddleditch@sybilandrewsacademy.co.uk::e63c0bba-a575-4042-b659-1e09db1b58c1" providerId="AD" clId="Web-{C58C36A6-7BC4-3A4A-1DEF-82240FB08A07}" dt="2026-02-10T06:34:41.945" v="469"/>
          <ac:spMkLst>
            <pc:docMk/>
            <pc:sldMk cId="656278534" sldId="280"/>
            <ac:spMk id="20" creationId="{F530443B-6EE1-499A-A6D7-2EF75D83B28B}"/>
          </ac:spMkLst>
        </pc:spChg>
        <pc:spChg chg="mod">
          <ac:chgData name="Victoria Middleditch" userId="S::vmiddleditch@sybilandrewsacademy.co.uk::e63c0bba-a575-4042-b659-1e09db1b58c1" providerId="AD" clId="Web-{C58C36A6-7BC4-3A4A-1DEF-82240FB08A07}" dt="2026-02-10T06:34:41.960" v="470"/>
          <ac:spMkLst>
            <pc:docMk/>
            <pc:sldMk cId="656278534" sldId="280"/>
            <ac:spMk id="21" creationId="{A1C6E1B1-DBA2-4E9D-B864-54A826B85B20}"/>
          </ac:spMkLst>
        </pc:spChg>
        <pc:spChg chg="mod">
          <ac:chgData name="Victoria Middleditch" userId="S::vmiddleditch@sybilandrewsacademy.co.uk::e63c0bba-a575-4042-b659-1e09db1b58c1" providerId="AD" clId="Web-{C58C36A6-7BC4-3A4A-1DEF-82240FB08A07}" dt="2026-02-10T06:38:27.691" v="542" actId="20577"/>
          <ac:spMkLst>
            <pc:docMk/>
            <pc:sldMk cId="656278534" sldId="280"/>
            <ac:spMk id="29" creationId="{6FB3B930-17A6-421B-A6F5-7A6C535A3979}"/>
          </ac:spMkLst>
        </pc:spChg>
        <pc:spChg chg="mod">
          <ac:chgData name="Victoria Middleditch" userId="S::vmiddleditch@sybilandrewsacademy.co.uk::e63c0bba-a575-4042-b659-1e09db1b58c1" providerId="AD" clId="Web-{C58C36A6-7BC4-3A4A-1DEF-82240FB08A07}" dt="2026-02-10T06:34:41.960" v="472"/>
          <ac:spMkLst>
            <pc:docMk/>
            <pc:sldMk cId="656278534" sldId="280"/>
            <ac:spMk id="30" creationId="{6DC00BE9-039B-4A1E-8B05-B370DCDC9D20}"/>
          </ac:spMkLst>
        </pc:spChg>
        <pc:spChg chg="mod">
          <ac:chgData name="Victoria Middleditch" userId="S::vmiddleditch@sybilandrewsacademy.co.uk::e63c0bba-a575-4042-b659-1e09db1b58c1" providerId="AD" clId="Web-{C58C36A6-7BC4-3A4A-1DEF-82240FB08A07}" dt="2026-02-10T06:34:41.960" v="473"/>
          <ac:spMkLst>
            <pc:docMk/>
            <pc:sldMk cId="656278534" sldId="280"/>
            <ac:spMk id="34" creationId="{E0BE4ACF-5E06-41C5-B7A7-0545821CE31F}"/>
          </ac:spMkLst>
        </pc:spChg>
        <pc:spChg chg="mod">
          <ac:chgData name="Victoria Middleditch" userId="S::vmiddleditch@sybilandrewsacademy.co.uk::e63c0bba-a575-4042-b659-1e09db1b58c1" providerId="AD" clId="Web-{C58C36A6-7BC4-3A4A-1DEF-82240FB08A07}" dt="2026-02-10T06:34:41.960" v="474"/>
          <ac:spMkLst>
            <pc:docMk/>
            <pc:sldMk cId="656278534" sldId="280"/>
            <ac:spMk id="36" creationId="{12E12D07-AE17-4231-9D4A-6CC40D364055}"/>
          </ac:spMkLst>
        </pc:spChg>
        <pc:spChg chg="mod">
          <ac:chgData name="Victoria Middleditch" userId="S::vmiddleditch@sybilandrewsacademy.co.uk::e63c0bba-a575-4042-b659-1e09db1b58c1" providerId="AD" clId="Web-{C58C36A6-7BC4-3A4A-1DEF-82240FB08A07}" dt="2026-02-10T06:34:41.960" v="475"/>
          <ac:spMkLst>
            <pc:docMk/>
            <pc:sldMk cId="656278534" sldId="280"/>
            <ac:spMk id="37" creationId="{DE89D7B6-21DF-4709-AE02-A333B11CADA5}"/>
          </ac:spMkLst>
        </pc:spChg>
        <pc:spChg chg="mod">
          <ac:chgData name="Victoria Middleditch" userId="S::vmiddleditch@sybilandrewsacademy.co.uk::e63c0bba-a575-4042-b659-1e09db1b58c1" providerId="AD" clId="Web-{C58C36A6-7BC4-3A4A-1DEF-82240FB08A07}" dt="2026-02-10T06:34:41.945" v="459"/>
          <ac:spMkLst>
            <pc:docMk/>
            <pc:sldMk cId="656278534" sldId="280"/>
            <ac:spMk id="41" creationId="{FDD20F20-6512-44F6-8E9E-A33408619852}"/>
          </ac:spMkLst>
        </pc:spChg>
        <pc:spChg chg="mod">
          <ac:chgData name="Victoria Middleditch" userId="S::vmiddleditch@sybilandrewsacademy.co.uk::e63c0bba-a575-4042-b659-1e09db1b58c1" providerId="AD" clId="Web-{C58C36A6-7BC4-3A4A-1DEF-82240FB08A07}" dt="2026-02-10T06:34:41.945" v="460"/>
          <ac:spMkLst>
            <pc:docMk/>
            <pc:sldMk cId="656278534" sldId="280"/>
            <ac:spMk id="42" creationId="{5BE4B077-CC8B-4983-9766-BE5517AB9630}"/>
          </ac:spMkLst>
        </pc:spChg>
        <pc:spChg chg="mod">
          <ac:chgData name="Victoria Middleditch" userId="S::vmiddleditch@sybilandrewsacademy.co.uk::e63c0bba-a575-4042-b659-1e09db1b58c1" providerId="AD" clId="Web-{C58C36A6-7BC4-3A4A-1DEF-82240FB08A07}" dt="2026-02-10T06:34:41.945" v="461"/>
          <ac:spMkLst>
            <pc:docMk/>
            <pc:sldMk cId="656278534" sldId="280"/>
            <ac:spMk id="43" creationId="{11C89777-E246-4743-B028-55C077C76BE6}"/>
          </ac:spMkLst>
        </pc:spChg>
        <pc:spChg chg="mod">
          <ac:chgData name="Victoria Middleditch" userId="S::vmiddleditch@sybilandrewsacademy.co.uk::e63c0bba-a575-4042-b659-1e09db1b58c1" providerId="AD" clId="Web-{C58C36A6-7BC4-3A4A-1DEF-82240FB08A07}" dt="2026-02-10T06:34:41.945" v="462"/>
          <ac:spMkLst>
            <pc:docMk/>
            <pc:sldMk cId="656278534" sldId="280"/>
            <ac:spMk id="44" creationId="{D56FE923-BDB8-46CE-8D4E-CD18FEB0E8D4}"/>
          </ac:spMkLst>
        </pc:spChg>
        <pc:spChg chg="mod">
          <ac:chgData name="Victoria Middleditch" userId="S::vmiddleditch@sybilandrewsacademy.co.uk::e63c0bba-a575-4042-b659-1e09db1b58c1" providerId="AD" clId="Web-{C58C36A6-7BC4-3A4A-1DEF-82240FB08A07}" dt="2026-02-10T06:34:41.945" v="463"/>
          <ac:spMkLst>
            <pc:docMk/>
            <pc:sldMk cId="656278534" sldId="280"/>
            <ac:spMk id="45" creationId="{F300C176-7386-48F8-9293-71A87727E93E}"/>
          </ac:spMkLst>
        </pc:spChg>
        <pc:spChg chg="mod">
          <ac:chgData name="Victoria Middleditch" userId="S::vmiddleditch@sybilandrewsacademy.co.uk::e63c0bba-a575-4042-b659-1e09db1b58c1" providerId="AD" clId="Web-{C58C36A6-7BC4-3A4A-1DEF-82240FB08A07}" dt="2026-02-10T06:34:41.945" v="464"/>
          <ac:spMkLst>
            <pc:docMk/>
            <pc:sldMk cId="656278534" sldId="280"/>
            <ac:spMk id="46" creationId="{70DEA3C2-7C38-45AE-8F0F-BEEFF28EA7EC}"/>
          </ac:spMkLst>
        </pc:spChg>
        <pc:spChg chg="mod">
          <ac:chgData name="Victoria Middleditch" userId="S::vmiddleditch@sybilandrewsacademy.co.uk::e63c0bba-a575-4042-b659-1e09db1b58c1" providerId="AD" clId="Web-{C58C36A6-7BC4-3A4A-1DEF-82240FB08A07}" dt="2026-02-10T06:34:41.945" v="465"/>
          <ac:spMkLst>
            <pc:docMk/>
            <pc:sldMk cId="656278534" sldId="280"/>
            <ac:spMk id="47" creationId="{42E9C090-52BC-435E-8A49-4B2CBC552BEC}"/>
          </ac:spMkLst>
        </pc:spChg>
        <pc:spChg chg="mod">
          <ac:chgData name="Victoria Middleditch" userId="S::vmiddleditch@sybilandrewsacademy.co.uk::e63c0bba-a575-4042-b659-1e09db1b58c1" providerId="AD" clId="Web-{C58C36A6-7BC4-3A4A-1DEF-82240FB08A07}" dt="2026-02-10T06:34:41.945" v="466"/>
          <ac:spMkLst>
            <pc:docMk/>
            <pc:sldMk cId="656278534" sldId="280"/>
            <ac:spMk id="48" creationId="{9239DAF4-3ED9-4320-BB6F-CC66A4C42344}"/>
          </ac:spMkLst>
        </pc:spChg>
        <pc:spChg chg="mod">
          <ac:chgData name="Victoria Middleditch" userId="S::vmiddleditch@sybilandrewsacademy.co.uk::e63c0bba-a575-4042-b659-1e09db1b58c1" providerId="AD" clId="Web-{C58C36A6-7BC4-3A4A-1DEF-82240FB08A07}" dt="2026-02-10T06:34:41.945" v="467"/>
          <ac:spMkLst>
            <pc:docMk/>
            <pc:sldMk cId="656278534" sldId="280"/>
            <ac:spMk id="49" creationId="{15547C3C-807C-4739-8DCC-6323DB5FF507}"/>
          </ac:spMkLst>
        </pc:spChg>
        <pc:spChg chg="mod">
          <ac:chgData name="Victoria Middleditch" userId="S::vmiddleditch@sybilandrewsacademy.co.uk::e63c0bba-a575-4042-b659-1e09db1b58c1" providerId="AD" clId="Web-{C58C36A6-7BC4-3A4A-1DEF-82240FB08A07}" dt="2026-02-10T06:38:20.316" v="536" actId="20577"/>
          <ac:spMkLst>
            <pc:docMk/>
            <pc:sldMk cId="656278534" sldId="280"/>
            <ac:spMk id="50" creationId="{CFF09C4A-6A5B-4454-AAA5-D6564859BCBB}"/>
          </ac:spMkLst>
        </pc:spChg>
        <pc:spChg chg="mod">
          <ac:chgData name="Victoria Middleditch" userId="S::vmiddleditch@sybilandrewsacademy.co.uk::e63c0bba-a575-4042-b659-1e09db1b58c1" providerId="AD" clId="Web-{C58C36A6-7BC4-3A4A-1DEF-82240FB08A07}" dt="2026-02-10T06:34:41.945" v="458"/>
          <ac:spMkLst>
            <pc:docMk/>
            <pc:sldMk cId="656278534" sldId="280"/>
            <ac:spMk id="65" creationId="{76ABAF3F-4055-4239-814C-156DEE8E0049}"/>
          </ac:spMkLst>
        </pc:spChg>
        <pc:picChg chg="add del">
          <ac:chgData name="Victoria Middleditch" userId="S::vmiddleditch@sybilandrewsacademy.co.uk::e63c0bba-a575-4042-b659-1e09db1b58c1" providerId="AD" clId="Web-{C58C36A6-7BC4-3A4A-1DEF-82240FB08A07}" dt="2026-02-10T06:35:03.743" v="482"/>
          <ac:picMkLst>
            <pc:docMk/>
            <pc:sldMk cId="656278534" sldId="280"/>
            <ac:picMk id="8" creationId="{811CDB5C-03F4-CE3E-F7B7-72F4730186A2}"/>
          </ac:picMkLst>
        </pc:picChg>
        <pc:picChg chg="add">
          <ac:chgData name="Victoria Middleditch" userId="S::vmiddleditch@sybilandrewsacademy.co.uk::e63c0bba-a575-4042-b659-1e09db1b58c1" providerId="AD" clId="Web-{C58C36A6-7BC4-3A4A-1DEF-82240FB08A07}" dt="2026-02-10T06:35:03.993" v="483"/>
          <ac:picMkLst>
            <pc:docMk/>
            <pc:sldMk cId="656278534" sldId="280"/>
            <ac:picMk id="12" creationId="{5E0F1098-35C5-8725-6C4A-7F420804A85C}"/>
          </ac:picMkLst>
        </pc:picChg>
        <pc:picChg chg="add">
          <ac:chgData name="Victoria Middleditch" userId="S::vmiddleditch@sybilandrewsacademy.co.uk::e63c0bba-a575-4042-b659-1e09db1b58c1" providerId="AD" clId="Web-{C58C36A6-7BC4-3A4A-1DEF-82240FB08A07}" dt="2026-02-10T06:38:24.003" v="539"/>
          <ac:picMkLst>
            <pc:docMk/>
            <pc:sldMk cId="656278534" sldId="280"/>
            <ac:picMk id="14" creationId="{2C437EE7-B70A-D907-A9A3-BE174653DA47}"/>
          </ac:picMkLst>
        </pc:picChg>
      </pc:sldChg>
      <pc:sldMasterChg chg="mod setBg modSldLayout">
        <pc:chgData name="Victoria Middleditch" userId="S::vmiddleditch@sybilandrewsacademy.co.uk::e63c0bba-a575-4042-b659-1e09db1b58c1" providerId="AD" clId="Web-{C58C36A6-7BC4-3A4A-1DEF-82240FB08A07}" dt="2026-02-10T06:32:01.393" v="123"/>
        <pc:sldMasterMkLst>
          <pc:docMk/>
          <pc:sldMasterMk cId="2460954070" sldId="2147483660"/>
        </pc:sldMasterMkLst>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2385387890" sldId="2147483661"/>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949138452" sldId="2147483662"/>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2591524520" sldId="2147483663"/>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1203092039" sldId="2147483664"/>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3733172339" sldId="2147483665"/>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3210312558" sldId="2147483666"/>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3146388984" sldId="2147483667"/>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3171841454" sldId="2147483668"/>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1718958274" sldId="2147483669"/>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2202905451" sldId="2147483670"/>
          </pc:sldLayoutMkLst>
        </pc:sldLayoutChg>
        <pc:sldLayoutChg chg="mod">
          <pc:chgData name="Victoria Middleditch" userId="S::vmiddleditch@sybilandrewsacademy.co.uk::e63c0bba-a575-4042-b659-1e09db1b58c1" providerId="AD" clId="Web-{C58C36A6-7BC4-3A4A-1DEF-82240FB08A07}" dt="2026-02-10T06:32:01.393" v="123"/>
          <pc:sldLayoutMkLst>
            <pc:docMk/>
            <pc:sldMasterMk cId="2460954070" sldId="2147483660"/>
            <pc:sldLayoutMk cId="3479445657" sldId="2147483671"/>
          </pc:sldLayoutMkLst>
        </pc:sldLayoutChg>
      </pc:sldMaster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2/9/2026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jpeg"/><Relationship Id="rId10" Type="http://schemas.openxmlformats.org/officeDocument/2006/relationships/image" Target="../media/image9.png"/><Relationship Id="rId4" Type="http://schemas.openxmlformats.org/officeDocument/2006/relationships/image" Target="../media/image3.jpe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11.png"/><Relationship Id="rId3" Type="http://schemas.openxmlformats.org/officeDocument/2006/relationships/image" Target="../media/image13.png"/><Relationship Id="rId7" Type="http://schemas.openxmlformats.org/officeDocument/2006/relationships/image" Target="../media/image17.png"/><Relationship Id="rId12" Type="http://schemas.openxmlformats.org/officeDocument/2006/relationships/image" Target="../media/image10.jpeg"/><Relationship Id="rId2" Type="http://schemas.openxmlformats.org/officeDocument/2006/relationships/image" Target="../media/image12.png"/><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png"/><Relationship Id="rId10" Type="http://schemas.openxmlformats.org/officeDocument/2006/relationships/image" Target="../media/image20.png"/><Relationship Id="rId4" Type="http://schemas.openxmlformats.org/officeDocument/2006/relationships/image" Target="../media/image14.png"/><Relationship Id="rId9" Type="http://schemas.openxmlformats.org/officeDocument/2006/relationships/image" Target="../media/image19.png"/></Relationships>
</file>

<file path=ppt/slides/_rels/slide3.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12" Type="http://schemas.openxmlformats.org/officeDocument/2006/relationships/image" Target="../media/image11.png"/><Relationship Id="rId2" Type="http://schemas.openxmlformats.org/officeDocument/2006/relationships/image" Target="../media/image22.png"/><Relationship Id="rId1" Type="http://schemas.openxmlformats.org/officeDocument/2006/relationships/slideLayout" Target="../slideLayouts/slideLayout1.xml"/><Relationship Id="rId6" Type="http://schemas.openxmlformats.org/officeDocument/2006/relationships/image" Target="../media/image26.png"/><Relationship Id="rId11" Type="http://schemas.openxmlformats.org/officeDocument/2006/relationships/image" Target="../media/image10.jpe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png"/><Relationship Id="rId9"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jpeg"/><Relationship Id="rId12"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35.png"/><Relationship Id="rId11" Type="http://schemas.openxmlformats.org/officeDocument/2006/relationships/image" Target="../media/image10.jpeg"/><Relationship Id="rId5" Type="http://schemas.openxmlformats.org/officeDocument/2006/relationships/image" Target="../media/image34.jpeg"/><Relationship Id="rId10" Type="http://schemas.openxmlformats.org/officeDocument/2006/relationships/image" Target="../media/image39.jpeg"/><Relationship Id="rId4" Type="http://schemas.openxmlformats.org/officeDocument/2006/relationships/image" Target="../media/image33.jpeg"/><Relationship Id="rId9" Type="http://schemas.openxmlformats.org/officeDocument/2006/relationships/image" Target="../media/image38.jpeg"/></Relationships>
</file>

<file path=ppt/slides/_rels/slide5.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1.png"/><Relationship Id="rId7" Type="http://schemas.openxmlformats.org/officeDocument/2006/relationships/image" Target="../media/image45.png"/><Relationship Id="rId12" Type="http://schemas.openxmlformats.org/officeDocument/2006/relationships/image" Target="../media/image11.png"/><Relationship Id="rId2" Type="http://schemas.openxmlformats.org/officeDocument/2006/relationships/image" Target="../media/image40.png"/><Relationship Id="rId1" Type="http://schemas.openxmlformats.org/officeDocument/2006/relationships/slideLayout" Target="../slideLayouts/slideLayout1.xml"/><Relationship Id="rId6" Type="http://schemas.openxmlformats.org/officeDocument/2006/relationships/image" Target="../media/image44.png"/><Relationship Id="rId11" Type="http://schemas.openxmlformats.org/officeDocument/2006/relationships/image" Target="../media/image10.jpeg"/><Relationship Id="rId5" Type="http://schemas.openxmlformats.org/officeDocument/2006/relationships/image" Target="../media/image43.png"/><Relationship Id="rId10" Type="http://schemas.openxmlformats.org/officeDocument/2006/relationships/image" Target="../media/image48.png"/><Relationship Id="rId4" Type="http://schemas.openxmlformats.org/officeDocument/2006/relationships/image" Target="../media/image42.png"/><Relationship Id="rId9" Type="http://schemas.openxmlformats.org/officeDocument/2006/relationships/image" Target="../media/image47.png"/></Relationships>
</file>

<file path=ppt/slides/_rels/slide6.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png"/><Relationship Id="rId12" Type="http://schemas.openxmlformats.org/officeDocument/2006/relationships/image" Target="../media/image11.png"/><Relationship Id="rId2" Type="http://schemas.openxmlformats.org/officeDocument/2006/relationships/image" Target="../media/image49.png"/><Relationship Id="rId1" Type="http://schemas.openxmlformats.org/officeDocument/2006/relationships/slideLayout" Target="../slideLayouts/slideLayout1.xml"/><Relationship Id="rId6" Type="http://schemas.openxmlformats.org/officeDocument/2006/relationships/image" Target="../media/image53.png"/><Relationship Id="rId11" Type="http://schemas.openxmlformats.org/officeDocument/2006/relationships/image" Target="../media/image10.jpe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png"/><Relationship Id="rId9" Type="http://schemas.openxmlformats.org/officeDocument/2006/relationships/image" Target="../media/image56.png"/></Relationships>
</file>

<file path=ppt/slides/_rels/slide7.xml.rels><?xml version="1.0" encoding="UTF-8" standalone="yes"?>
<Relationships xmlns="http://schemas.openxmlformats.org/package/2006/relationships"><Relationship Id="rId8" Type="http://schemas.openxmlformats.org/officeDocument/2006/relationships/image" Target="../media/image64.jpeg"/><Relationship Id="rId3" Type="http://schemas.openxmlformats.org/officeDocument/2006/relationships/image" Target="../media/image59.jpeg"/><Relationship Id="rId7" Type="http://schemas.openxmlformats.org/officeDocument/2006/relationships/image" Target="../media/image63.jpeg"/><Relationship Id="rId12" Type="http://schemas.openxmlformats.org/officeDocument/2006/relationships/image" Target="../media/image11.png"/><Relationship Id="rId2" Type="http://schemas.openxmlformats.org/officeDocument/2006/relationships/image" Target="../media/image58.jpeg"/><Relationship Id="rId1" Type="http://schemas.openxmlformats.org/officeDocument/2006/relationships/slideLayout" Target="../slideLayouts/slideLayout1.xml"/><Relationship Id="rId6" Type="http://schemas.openxmlformats.org/officeDocument/2006/relationships/image" Target="../media/image62.jpeg"/><Relationship Id="rId11" Type="http://schemas.openxmlformats.org/officeDocument/2006/relationships/image" Target="../media/image10.jpeg"/><Relationship Id="rId5" Type="http://schemas.openxmlformats.org/officeDocument/2006/relationships/image" Target="../media/image61.jpeg"/><Relationship Id="rId10" Type="http://schemas.openxmlformats.org/officeDocument/2006/relationships/image" Target="../media/image66.png"/><Relationship Id="rId4" Type="http://schemas.openxmlformats.org/officeDocument/2006/relationships/image" Target="../media/image60.jpeg"/><Relationship Id="rId9" Type="http://schemas.openxmlformats.org/officeDocument/2006/relationships/image" Target="../media/image65.png"/></Relationships>
</file>

<file path=ppt/slides/_rels/slide8.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68.png"/><Relationship Id="rId7" Type="http://schemas.openxmlformats.org/officeDocument/2006/relationships/image" Target="../media/image72.png"/><Relationship Id="rId12" Type="http://schemas.openxmlformats.org/officeDocument/2006/relationships/image" Target="../media/image11.png"/><Relationship Id="rId2" Type="http://schemas.openxmlformats.org/officeDocument/2006/relationships/image" Target="../media/image67.png"/><Relationship Id="rId1" Type="http://schemas.openxmlformats.org/officeDocument/2006/relationships/slideLayout" Target="../slideLayouts/slideLayout1.xml"/><Relationship Id="rId6" Type="http://schemas.openxmlformats.org/officeDocument/2006/relationships/image" Target="../media/image71.png"/><Relationship Id="rId11" Type="http://schemas.openxmlformats.org/officeDocument/2006/relationships/image" Target="../media/image10.jpeg"/><Relationship Id="rId5" Type="http://schemas.openxmlformats.org/officeDocument/2006/relationships/image" Target="../media/image70.png"/><Relationship Id="rId10" Type="http://schemas.openxmlformats.org/officeDocument/2006/relationships/image" Target="../media/image75.png"/><Relationship Id="rId4" Type="http://schemas.openxmlformats.org/officeDocument/2006/relationships/image" Target="../media/image69.png"/><Relationship Id="rId9" Type="http://schemas.openxmlformats.org/officeDocument/2006/relationships/image" Target="../media/image74.png"/></Relationships>
</file>

<file path=ppt/slides/_rels/slide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image" Target="../media/image76.png"/><Relationship Id="rId7" Type="http://schemas.openxmlformats.org/officeDocument/2006/relationships/image" Target="../media/image80.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9.png"/><Relationship Id="rId11" Type="http://schemas.openxmlformats.org/officeDocument/2006/relationships/image" Target="../media/image10.jpeg"/><Relationship Id="rId5" Type="http://schemas.openxmlformats.org/officeDocument/2006/relationships/image" Target="../media/image78.png"/><Relationship Id="rId10" Type="http://schemas.openxmlformats.org/officeDocument/2006/relationships/image" Target="../media/image83.png"/><Relationship Id="rId4" Type="http://schemas.openxmlformats.org/officeDocument/2006/relationships/image" Target="../media/image77.png"/><Relationship Id="rId9" Type="http://schemas.openxmlformats.org/officeDocument/2006/relationships/image" Target="../media/image82.png"/></Relationships>
</file>

<file path=ppt/slides/_rels/slide10.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5.png"/><Relationship Id="rId7" Type="http://schemas.openxmlformats.org/officeDocument/2006/relationships/image" Target="../media/image89.png"/><Relationship Id="rId12" Type="http://schemas.openxmlformats.org/officeDocument/2006/relationships/image" Target="../media/image11.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88.png"/><Relationship Id="rId11" Type="http://schemas.openxmlformats.org/officeDocument/2006/relationships/image" Target="../media/image10.jpeg"/><Relationship Id="rId5" Type="http://schemas.openxmlformats.org/officeDocument/2006/relationships/image" Target="../media/image87.png"/><Relationship Id="rId10" Type="http://schemas.openxmlformats.org/officeDocument/2006/relationships/image" Target="../media/image92.png"/><Relationship Id="rId4" Type="http://schemas.openxmlformats.org/officeDocument/2006/relationships/image" Target="../media/image86.png"/><Relationship Id="rId9" Type="http://schemas.openxmlformats.org/officeDocument/2006/relationships/image" Target="../media/image91.png"/></Relationships>
</file>

<file path=ppt/slides/_rels/slide11.xml.rels><?xml version="1.0" encoding="UTF-8" standalone="yes"?>
<Relationships xmlns="http://schemas.openxmlformats.org/package/2006/relationships"><Relationship Id="rId8" Type="http://schemas.openxmlformats.org/officeDocument/2006/relationships/image" Target="../media/image98.png"/><Relationship Id="rId13" Type="http://schemas.openxmlformats.org/officeDocument/2006/relationships/image" Target="../media/image10.jpeg"/><Relationship Id="rId3" Type="http://schemas.openxmlformats.org/officeDocument/2006/relationships/image" Target="../media/image93.png"/><Relationship Id="rId7" Type="http://schemas.openxmlformats.org/officeDocument/2006/relationships/image" Target="../media/image97.png"/><Relationship Id="rId12"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96.png"/><Relationship Id="rId11" Type="http://schemas.openxmlformats.org/officeDocument/2006/relationships/image" Target="../media/image101.png"/><Relationship Id="rId5" Type="http://schemas.openxmlformats.org/officeDocument/2006/relationships/image" Target="../media/image95.png"/><Relationship Id="rId10" Type="http://schemas.openxmlformats.org/officeDocument/2006/relationships/image" Target="../media/image100.png"/><Relationship Id="rId4" Type="http://schemas.openxmlformats.org/officeDocument/2006/relationships/image" Target="../media/image94.png"/><Relationship Id="rId9" Type="http://schemas.openxmlformats.org/officeDocument/2006/relationships/image" Target="../media/image99.png"/><Relationship Id="rId14" Type="http://schemas.openxmlformats.org/officeDocument/2006/relationships/image" Target="../media/image11.png"/></Relationships>
</file>

<file path=ppt/slides/_rels/slide12.xml.rels><?xml version="1.0" encoding="UTF-8" standalone="yes"?>
<Relationships xmlns="http://schemas.openxmlformats.org/package/2006/relationships"><Relationship Id="rId8" Type="http://schemas.openxmlformats.org/officeDocument/2006/relationships/image" Target="../media/image108.png"/><Relationship Id="rId3" Type="http://schemas.openxmlformats.org/officeDocument/2006/relationships/image" Target="../media/image103.png"/><Relationship Id="rId7" Type="http://schemas.openxmlformats.org/officeDocument/2006/relationships/image" Target="../media/image107.png"/><Relationship Id="rId2" Type="http://schemas.openxmlformats.org/officeDocument/2006/relationships/image" Target="../media/image102.png"/><Relationship Id="rId1" Type="http://schemas.openxmlformats.org/officeDocument/2006/relationships/slideLayout" Target="../slideLayouts/slideLayout1.xml"/><Relationship Id="rId6" Type="http://schemas.openxmlformats.org/officeDocument/2006/relationships/image" Target="../media/image106.jpeg"/><Relationship Id="rId11" Type="http://schemas.openxmlformats.org/officeDocument/2006/relationships/image" Target="../media/image10.jpeg"/><Relationship Id="rId5" Type="http://schemas.openxmlformats.org/officeDocument/2006/relationships/image" Target="../media/image105.png"/><Relationship Id="rId10" Type="http://schemas.openxmlformats.org/officeDocument/2006/relationships/image" Target="../media/image110.jpeg"/><Relationship Id="rId4" Type="http://schemas.openxmlformats.org/officeDocument/2006/relationships/image" Target="../media/image104.png"/><Relationship Id="rId9" Type="http://schemas.openxmlformats.org/officeDocument/2006/relationships/image" Target="../media/image109.jpeg"/></Relationships>
</file>

<file path=ppt/slides/_rels/slide13.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11.png"/><Relationship Id="rId2" Type="http://schemas.openxmlformats.org/officeDocument/2006/relationships/image" Target="../media/image111.png"/><Relationship Id="rId1" Type="http://schemas.openxmlformats.org/officeDocument/2006/relationships/slideLayout" Target="../slideLayouts/slideLayout1.xml"/><Relationship Id="rId6" Type="http://schemas.openxmlformats.org/officeDocument/2006/relationships/image" Target="../media/image115.png"/><Relationship Id="rId11" Type="http://schemas.openxmlformats.org/officeDocument/2006/relationships/image" Target="../media/image10.jpeg"/><Relationship Id="rId5" Type="http://schemas.openxmlformats.org/officeDocument/2006/relationships/image" Target="../media/image114.png"/><Relationship Id="rId10" Type="http://schemas.openxmlformats.org/officeDocument/2006/relationships/image" Target="../media/image119.png"/><Relationship Id="rId4" Type="http://schemas.openxmlformats.org/officeDocument/2006/relationships/image" Target="../media/image113.png"/><Relationship Id="rId9" Type="http://schemas.openxmlformats.org/officeDocument/2006/relationships/image" Target="../media/image1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History</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6777" y="474615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0838" y="4746158"/>
            <a:ext cx="1672966" cy="1862048"/>
          </a:xfrm>
          <a:prstGeom prst="rect">
            <a:avLst/>
          </a:prstGeom>
          <a:solidFill>
            <a:schemeClr val="bg2"/>
          </a:solidFill>
        </p:spPr>
        <p:txBody>
          <a:bodyPr wrap="square" rtlCol="0">
            <a:spAutoFit/>
          </a:bodyPr>
          <a:lstStyle/>
          <a:p>
            <a:pPr>
              <a:spcAft>
                <a:spcPts val="600"/>
              </a:spcAft>
            </a:pPr>
            <a:r>
              <a:rPr lang="en-GB" sz="1000" b="1" u="sng" dirty="0"/>
              <a:t>David </a:t>
            </a:r>
            <a:r>
              <a:rPr lang="en-GB" sz="1000" b="1" u="sng" dirty="0" err="1"/>
              <a:t>Olusoga</a:t>
            </a:r>
            <a:r>
              <a:rPr lang="en-GB" sz="1000" b="1" u="sng" dirty="0"/>
              <a:t>, </a:t>
            </a:r>
            <a:r>
              <a:rPr lang="en-GB" sz="1000" b="1" i="1" u="sng" dirty="0"/>
              <a:t>Black and British</a:t>
            </a:r>
            <a:endParaRPr lang="en-GB" sz="1000" i="1" dirty="0"/>
          </a:p>
          <a:p>
            <a:r>
              <a:rPr lang="en-GB" sz="1000" dirty="0" err="1"/>
              <a:t>Olusoga’s</a:t>
            </a:r>
            <a:r>
              <a:rPr lang="en-GB" sz="1000" dirty="0"/>
              <a:t> book </a:t>
            </a:r>
            <a:r>
              <a:rPr lang="en-GB" sz="1000" dirty="0">
                <a:solidFill>
                  <a:srgbClr val="0F1111"/>
                </a:solidFill>
                <a:latin typeface="Amazon Ember"/>
              </a:rPr>
              <a:t>looks at history from </a:t>
            </a:r>
            <a:r>
              <a:rPr lang="en-GB" sz="1000" b="0" i="0" dirty="0">
                <a:solidFill>
                  <a:srgbClr val="0F1111"/>
                </a:solidFill>
                <a:effectLst/>
                <a:latin typeface="Amazon Ember"/>
              </a:rPr>
              <a:t>Roman Britain to the modern day and gets the reader to re-examine Britain’s often brutal past.</a:t>
            </a:r>
          </a:p>
          <a:p>
            <a:r>
              <a:rPr lang="en-GB" sz="1000" dirty="0">
                <a:solidFill>
                  <a:srgbClr val="0F1111"/>
                </a:solidFill>
                <a:latin typeface="Amazon Ember"/>
              </a:rPr>
              <a:t>A must read for all of those interested in history and understanding the complex past Britain has. </a:t>
            </a:r>
            <a:endParaRPr lang="en-GB" sz="1000" dirty="0"/>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1708160"/>
          </a:xfrm>
          <a:prstGeom prst="rect">
            <a:avLst/>
          </a:prstGeom>
          <a:solidFill>
            <a:schemeClr val="bg2"/>
          </a:solidFill>
        </p:spPr>
        <p:txBody>
          <a:bodyPr wrap="square" rtlCol="0">
            <a:spAutoFit/>
          </a:bodyPr>
          <a:lstStyle/>
          <a:p>
            <a:pPr>
              <a:spcAft>
                <a:spcPts val="600"/>
              </a:spcAft>
            </a:pPr>
            <a:r>
              <a:rPr lang="en-GB" sz="1000" b="1" u="sng" dirty="0"/>
              <a:t>Lincoln Peirce,</a:t>
            </a:r>
            <a:r>
              <a:rPr lang="en-GB" sz="1000" b="1" i="1" u="sng" dirty="0"/>
              <a:t> Max and the </a:t>
            </a:r>
            <a:r>
              <a:rPr lang="en-GB" sz="1000" b="1" i="1" u="sng" dirty="0" err="1"/>
              <a:t>Midknights</a:t>
            </a:r>
            <a:endParaRPr lang="en-GB" sz="1000" i="1" dirty="0"/>
          </a:p>
          <a:p>
            <a:r>
              <a:rPr lang="en-GB" sz="1000" dirty="0"/>
              <a:t>Max wants to be a knight - too bad that dream is about as likely as finding a friendly dragon.</a:t>
            </a:r>
          </a:p>
          <a:p>
            <a:r>
              <a:rPr lang="en-GB" sz="1000" dirty="0"/>
              <a:t>But when Max's uncle </a:t>
            </a:r>
            <a:r>
              <a:rPr lang="en-GB" sz="1000" dirty="0" err="1"/>
              <a:t>Budrick</a:t>
            </a:r>
            <a:r>
              <a:rPr lang="en-GB" sz="1000" dirty="0"/>
              <a:t> is kidnapped by the cruel King </a:t>
            </a:r>
            <a:r>
              <a:rPr lang="en-GB" sz="1000" dirty="0" err="1"/>
              <a:t>Gastley</a:t>
            </a:r>
            <a:r>
              <a:rPr lang="en-GB" sz="1000" dirty="0"/>
              <a:t>, Max has to act . . </a:t>
            </a:r>
            <a:r>
              <a:rPr lang="en-GB" sz="1000"/>
              <a:t>.and fast!</a:t>
            </a:r>
            <a:endParaRPr lang="en-GB" sz="1000" dirty="0"/>
          </a:p>
        </p:txBody>
      </p:sp>
      <p:sp>
        <p:nvSpPr>
          <p:cNvPr id="21" name="TextBox 20">
            <a:extLst>
              <a:ext uri="{FF2B5EF4-FFF2-40B4-BE49-F238E27FC236}">
                <a16:creationId xmlns:a16="http://schemas.microsoft.com/office/drawing/2014/main" id="{A1C6E1B1-DBA2-4E9D-B864-54A826B85B20}"/>
              </a:ext>
            </a:extLst>
          </p:cNvPr>
          <p:cNvSpPr txBox="1"/>
          <p:nvPr/>
        </p:nvSpPr>
        <p:spPr>
          <a:xfrm>
            <a:off x="8790776" y="4755191"/>
            <a:ext cx="1466531" cy="1708160"/>
          </a:xfrm>
          <a:prstGeom prst="rect">
            <a:avLst/>
          </a:prstGeom>
          <a:solidFill>
            <a:schemeClr val="bg2"/>
          </a:solidFill>
        </p:spPr>
        <p:txBody>
          <a:bodyPr wrap="square" rtlCol="0">
            <a:spAutoFit/>
          </a:bodyPr>
          <a:lstStyle/>
          <a:p>
            <a:pPr>
              <a:spcAft>
                <a:spcPts val="600"/>
              </a:spcAft>
            </a:pPr>
            <a:r>
              <a:rPr lang="en-GB" sz="1000" b="1" u="sng" dirty="0"/>
              <a:t>Harper Lee</a:t>
            </a:r>
            <a:r>
              <a:rPr lang="en-GB" sz="1000" b="1" i="1" u="sng" dirty="0"/>
              <a:t>, To Kill a Mockingbird</a:t>
            </a:r>
          </a:p>
          <a:p>
            <a:pPr>
              <a:spcAft>
                <a:spcPts val="600"/>
              </a:spcAft>
            </a:pPr>
            <a:r>
              <a:rPr lang="en-GB" sz="1000" dirty="0"/>
              <a:t>Through the young eyes of Scout and Jem Finch, Harper Lee explores with exuberant humour the adult attitudes to race and class in the Deep South of the thirties. </a:t>
            </a:r>
            <a:endParaRPr lang="en-GB" sz="1000" b="1" dirty="0"/>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862048"/>
          </a:xfrm>
          <a:prstGeom prst="rect">
            <a:avLst/>
          </a:prstGeom>
          <a:solidFill>
            <a:schemeClr val="bg2"/>
          </a:solidFill>
        </p:spPr>
        <p:txBody>
          <a:bodyPr wrap="square" rtlCol="0">
            <a:spAutoFit/>
          </a:bodyPr>
          <a:lstStyle/>
          <a:p>
            <a:pPr>
              <a:spcAft>
                <a:spcPts val="600"/>
              </a:spcAft>
            </a:pPr>
            <a:r>
              <a:rPr lang="en-GB" sz="1000" b="1" u="sng" dirty="0" err="1"/>
              <a:t>L'Engle</a:t>
            </a:r>
            <a:r>
              <a:rPr lang="en-GB" sz="1000" b="1" u="sng" dirty="0"/>
              <a:t>, Madeleine,</a:t>
            </a:r>
            <a:r>
              <a:rPr lang="en-GB" sz="1000" b="1" i="1" u="sng" dirty="0"/>
              <a:t> A Wrinkle in Time </a:t>
            </a:r>
          </a:p>
          <a:p>
            <a:pPr>
              <a:spcAft>
                <a:spcPts val="600"/>
              </a:spcAft>
            </a:pPr>
            <a:r>
              <a:rPr lang="en-GB" sz="1000" dirty="0"/>
              <a:t>Adventures in space and time of Meg, Charles Wallace, and Calvin O'Keefe. They are in search of Meg's father, a scientist who disappeared while engaged in secret work for the government on the tesseract problem.</a:t>
            </a:r>
            <a:endParaRPr lang="en-GB" sz="1000" i="1" dirty="0"/>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579662" cy="1862048"/>
          </a:xfrm>
          <a:prstGeom prst="rect">
            <a:avLst/>
          </a:prstGeom>
          <a:solidFill>
            <a:schemeClr val="bg2"/>
          </a:solidFill>
        </p:spPr>
        <p:txBody>
          <a:bodyPr wrap="square" rtlCol="0">
            <a:spAutoFit/>
          </a:bodyPr>
          <a:lstStyle/>
          <a:p>
            <a:pPr>
              <a:spcAft>
                <a:spcPts val="600"/>
              </a:spcAft>
            </a:pPr>
            <a:r>
              <a:rPr lang="en-GB" sz="1000" b="1" u="sng" dirty="0"/>
              <a:t>Sally Nicholls, </a:t>
            </a:r>
            <a:r>
              <a:rPr lang="en-GB" sz="1000" b="1" i="1" u="sng" dirty="0"/>
              <a:t>All Fall Down</a:t>
            </a:r>
          </a:p>
          <a:p>
            <a:pPr>
              <a:spcAft>
                <a:spcPts val="600"/>
              </a:spcAft>
            </a:pPr>
            <a:r>
              <a:rPr lang="en-GB" sz="1000" dirty="0"/>
              <a:t>A deadly contagion races through England... Isabel and her family have nowhere to run from a disease that has killed half of Europe. When the world she knows and loves ends for ever, her only weapon is courage.. </a:t>
            </a:r>
            <a:endParaRPr lang="en-GB" sz="1000" i="1" dirty="0"/>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stretch>
            <a:fillRect/>
          </a:stretch>
        </p:blipFill>
        <p:spPr>
          <a:xfrm>
            <a:off x="1959566" y="873064"/>
            <a:ext cx="1134189" cy="1736075"/>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91198"/>
            <a:ext cx="1672967" cy="1862048"/>
          </a:xfrm>
          <a:prstGeom prst="rect">
            <a:avLst/>
          </a:prstGeom>
          <a:solidFill>
            <a:schemeClr val="bg2"/>
          </a:solidFill>
        </p:spPr>
        <p:txBody>
          <a:bodyPr wrap="square" rtlCol="0">
            <a:spAutoFit/>
          </a:bodyPr>
          <a:lstStyle/>
          <a:p>
            <a:pPr>
              <a:spcAft>
                <a:spcPts val="600"/>
              </a:spcAft>
            </a:pPr>
            <a:r>
              <a:rPr lang="en-GB" sz="1000" b="1" u="sng" dirty="0"/>
              <a:t>Nicholas Bowling, </a:t>
            </a:r>
            <a:r>
              <a:rPr lang="en-GB" sz="1000" b="1" i="1" u="sng" dirty="0" err="1"/>
              <a:t>Witchborn</a:t>
            </a:r>
            <a:endParaRPr lang="en-GB" sz="1000" b="1" i="1" u="sng" dirty="0"/>
          </a:p>
          <a:p>
            <a:pPr>
              <a:spcAft>
                <a:spcPts val="600"/>
              </a:spcAft>
            </a:pPr>
            <a:r>
              <a:rPr lang="en-GB" sz="1000" dirty="0"/>
              <a:t>It's 1577, when her mother is burned at the stake for witchcraft. </a:t>
            </a:r>
            <a:r>
              <a:rPr lang="en-GB" sz="1000" dirty="0" err="1"/>
              <a:t>Alyce</a:t>
            </a:r>
            <a:r>
              <a:rPr lang="en-GB" sz="1000" dirty="0"/>
              <a:t> flees to London, but it isn't just witchfinders she has to worry about as she is dragged her into the feud between Queen Elizabeth I and Mary, Queen of Scots.</a:t>
            </a:r>
            <a:endParaRPr lang="en-GB" sz="1000" i="1"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8790776" y="2791198"/>
            <a:ext cx="1672967" cy="1862048"/>
          </a:xfrm>
          <a:prstGeom prst="rect">
            <a:avLst/>
          </a:prstGeom>
          <a:solidFill>
            <a:schemeClr val="bg2"/>
          </a:solidFill>
        </p:spPr>
        <p:txBody>
          <a:bodyPr wrap="square" rtlCol="0">
            <a:spAutoFit/>
          </a:bodyPr>
          <a:lstStyle/>
          <a:p>
            <a:pPr>
              <a:spcAft>
                <a:spcPts val="600"/>
              </a:spcAft>
            </a:pPr>
            <a:r>
              <a:rPr lang="en-GB" sz="1000" b="1" u="sng" dirty="0"/>
              <a:t>Jamila Gavin</a:t>
            </a:r>
            <a:r>
              <a:rPr lang="en-GB" sz="1000" b="1" i="1" u="sng" dirty="0"/>
              <a:t>, Coram Boy</a:t>
            </a:r>
          </a:p>
          <a:p>
            <a:pPr>
              <a:spcAft>
                <a:spcPts val="600"/>
              </a:spcAft>
            </a:pPr>
            <a:r>
              <a:rPr lang="en-GB" sz="1000" dirty="0"/>
              <a:t>Coram Boy is the story of Toby, saved from an African ship as a child, and Aaron, the illegitimate son of the heir to a great estate. The two boys' lives are linked by the Coram Man. They soon find themselves bound together in an epic journey, fraught with danger.</a:t>
            </a:r>
          </a:p>
        </p:txBody>
      </p:sp>
      <p:sp>
        <p:nvSpPr>
          <p:cNvPr id="37" name="TextBox 36">
            <a:extLst>
              <a:ext uri="{FF2B5EF4-FFF2-40B4-BE49-F238E27FC236}">
                <a16:creationId xmlns:a16="http://schemas.microsoft.com/office/drawing/2014/main" id="{DE89D7B6-21DF-4709-AE02-A333B11CADA5}"/>
              </a:ext>
            </a:extLst>
          </p:cNvPr>
          <p:cNvSpPr txBox="1"/>
          <p:nvPr/>
        </p:nvSpPr>
        <p:spPr>
          <a:xfrm>
            <a:off x="3026668" y="2836039"/>
            <a:ext cx="1672967" cy="1415772"/>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Jill Atkins, </a:t>
            </a:r>
            <a:r>
              <a:rPr lang="en-GB" sz="900" b="1" i="1" u="sng" dirty="0"/>
              <a:t>Votes for Women</a:t>
            </a:r>
          </a:p>
          <a:p>
            <a:pPr>
              <a:spcAft>
                <a:spcPts val="600"/>
              </a:spcAft>
            </a:pPr>
            <a:r>
              <a:rPr lang="en-GB" sz="900" dirty="0"/>
              <a:t>Alice and Rose are sisters growing up in the early years of the 20th century. Sixteen-year-old Alice thinks there is no more important issue to campaign for than ensuring women get the right to vote, but Rose is more uncertain.</a:t>
            </a:r>
          </a:p>
        </p:txBody>
      </p:sp>
      <p:sp>
        <p:nvSpPr>
          <p:cNvPr id="50" name="TextBox 49">
            <a:extLst>
              <a:ext uri="{FF2B5EF4-FFF2-40B4-BE49-F238E27FC236}">
                <a16:creationId xmlns:a16="http://schemas.microsoft.com/office/drawing/2014/main" id="{CFF09C4A-6A5B-4454-AAA5-D6564859BCBB}"/>
              </a:ext>
            </a:extLst>
          </p:cNvPr>
          <p:cNvSpPr txBox="1"/>
          <p:nvPr/>
        </p:nvSpPr>
        <p:spPr>
          <a:xfrm>
            <a:off x="5941685" y="4754677"/>
            <a:ext cx="1710520" cy="1938992"/>
          </a:xfrm>
          <a:prstGeom prst="rect">
            <a:avLst/>
          </a:prstGeom>
          <a:solidFill>
            <a:schemeClr val="bg2"/>
          </a:solidFill>
        </p:spPr>
        <p:txBody>
          <a:bodyPr wrap="square" rtlCol="0">
            <a:spAutoFit/>
          </a:bodyPr>
          <a:lstStyle/>
          <a:p>
            <a:pPr>
              <a:spcAft>
                <a:spcPts val="600"/>
              </a:spcAft>
            </a:pPr>
            <a:r>
              <a:rPr lang="en-GB" sz="1000" b="1" u="sng" dirty="0"/>
              <a:t>Anne Frank, </a:t>
            </a:r>
            <a:r>
              <a:rPr lang="en-GB" sz="1000" b="1" i="1" u="sng" dirty="0"/>
              <a:t>The Diary of a Young Girl</a:t>
            </a:r>
          </a:p>
          <a:p>
            <a:pPr>
              <a:spcAft>
                <a:spcPts val="600"/>
              </a:spcAft>
            </a:pPr>
            <a:r>
              <a:rPr lang="en-GB" sz="1000" b="0" i="0" dirty="0">
                <a:solidFill>
                  <a:srgbClr val="0F1111"/>
                </a:solidFill>
                <a:effectLst/>
                <a:latin typeface="Amazon Ember"/>
              </a:rPr>
              <a:t>Anne Frank's </a:t>
            </a:r>
            <a:r>
              <a:rPr lang="en-GB" sz="1000" b="0" i="1" dirty="0">
                <a:solidFill>
                  <a:srgbClr val="0F1111"/>
                </a:solidFill>
                <a:effectLst/>
                <a:latin typeface="Amazon Ember"/>
              </a:rPr>
              <a:t>The Diary of a Young Girl </a:t>
            </a:r>
            <a:r>
              <a:rPr lang="en-GB" sz="1000" b="0" i="0" dirty="0">
                <a:solidFill>
                  <a:srgbClr val="0F1111"/>
                </a:solidFill>
                <a:effectLst/>
                <a:latin typeface="Amazon Ember"/>
              </a:rPr>
              <a:t>is an inspiring and tragic account of an ordinary life lived through the extraordinary events of the Holocaust. </a:t>
            </a:r>
          </a:p>
          <a:p>
            <a:pPr>
              <a:spcAft>
                <a:spcPts val="600"/>
              </a:spcAft>
            </a:pPr>
            <a:r>
              <a:rPr lang="en-GB" sz="1000" b="0" i="0" dirty="0">
                <a:solidFill>
                  <a:srgbClr val="0F1111"/>
                </a:solidFill>
                <a:effectLst/>
                <a:latin typeface="Amazon Ember"/>
              </a:rPr>
              <a:t>This is a translation from Anne Frank’s original Dutch diary.</a:t>
            </a:r>
            <a:endParaRPr lang="en-GB" sz="1000" dirty="0"/>
          </a:p>
        </p:txBody>
      </p:sp>
      <p:pic>
        <p:nvPicPr>
          <p:cNvPr id="2" name="Picture 1">
            <a:extLst>
              <a:ext uri="{FF2B5EF4-FFF2-40B4-BE49-F238E27FC236}">
                <a16:creationId xmlns:a16="http://schemas.microsoft.com/office/drawing/2014/main" id="{0E35F8DA-CD3F-4C12-948B-D305DF34F1AC}"/>
              </a:ext>
            </a:extLst>
          </p:cNvPr>
          <p:cNvPicPr>
            <a:picLocks noChangeAspect="1"/>
          </p:cNvPicPr>
          <p:nvPr/>
        </p:nvPicPr>
        <p:blipFill>
          <a:blip r:embed="rId3"/>
          <a:stretch>
            <a:fillRect/>
          </a:stretch>
        </p:blipFill>
        <p:spPr>
          <a:xfrm>
            <a:off x="1934695" y="4796050"/>
            <a:ext cx="1174681" cy="1776261"/>
          </a:xfrm>
          <a:prstGeom prst="rect">
            <a:avLst/>
          </a:prstGeom>
        </p:spPr>
      </p:pic>
      <p:pic>
        <p:nvPicPr>
          <p:cNvPr id="1028" name="Picture 4" descr="The Diary of a Young Girl: The Definitive Edition (PENGUIN CLASSICS)">
            <a:extLst>
              <a:ext uri="{FF2B5EF4-FFF2-40B4-BE49-F238E27FC236}">
                <a16:creationId xmlns:a16="http://schemas.microsoft.com/office/drawing/2014/main" id="{B3107922-3121-456C-8FFF-C146A4C070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19514" y="4810929"/>
            <a:ext cx="1157014" cy="177626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o Kill A Mockingbird: Amazon.co.uk: Harper Lee: 9780099549482: Books">
            <a:extLst>
              <a:ext uri="{FF2B5EF4-FFF2-40B4-BE49-F238E27FC236}">
                <a16:creationId xmlns:a16="http://schemas.microsoft.com/office/drawing/2014/main" id="{C1611A3B-FD23-479E-B621-6134FD995C6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715022" y="4810929"/>
            <a:ext cx="1075720" cy="174244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CB59C0C-AF17-4859-8AC3-071F962D05B8}"/>
              </a:ext>
            </a:extLst>
          </p:cNvPr>
          <p:cNvPicPr>
            <a:picLocks noChangeAspect="1"/>
          </p:cNvPicPr>
          <p:nvPr/>
        </p:nvPicPr>
        <p:blipFill>
          <a:blip r:embed="rId6"/>
          <a:stretch>
            <a:fillRect/>
          </a:stretch>
        </p:blipFill>
        <p:spPr>
          <a:xfrm>
            <a:off x="1952961" y="2836039"/>
            <a:ext cx="1082489" cy="1760144"/>
          </a:xfrm>
          <a:prstGeom prst="rect">
            <a:avLst/>
          </a:prstGeom>
        </p:spPr>
      </p:pic>
      <p:pic>
        <p:nvPicPr>
          <p:cNvPr id="6" name="Picture 5">
            <a:extLst>
              <a:ext uri="{FF2B5EF4-FFF2-40B4-BE49-F238E27FC236}">
                <a16:creationId xmlns:a16="http://schemas.microsoft.com/office/drawing/2014/main" id="{58A5E285-E607-455F-A9D1-F79547AB605C}"/>
              </a:ext>
            </a:extLst>
          </p:cNvPr>
          <p:cNvPicPr>
            <a:picLocks noChangeAspect="1"/>
          </p:cNvPicPr>
          <p:nvPr/>
        </p:nvPicPr>
        <p:blipFill>
          <a:blip r:embed="rId7"/>
          <a:stretch>
            <a:fillRect/>
          </a:stretch>
        </p:blipFill>
        <p:spPr>
          <a:xfrm>
            <a:off x="4796197" y="2818082"/>
            <a:ext cx="1182537" cy="1787210"/>
          </a:xfrm>
          <a:prstGeom prst="rect">
            <a:avLst/>
          </a:prstGeom>
        </p:spPr>
      </p:pic>
      <p:pic>
        <p:nvPicPr>
          <p:cNvPr id="10" name="Picture 9">
            <a:extLst>
              <a:ext uri="{FF2B5EF4-FFF2-40B4-BE49-F238E27FC236}">
                <a16:creationId xmlns:a16="http://schemas.microsoft.com/office/drawing/2014/main" id="{30CA65BF-D658-411F-AA99-40255C5914BD}"/>
              </a:ext>
            </a:extLst>
          </p:cNvPr>
          <p:cNvPicPr>
            <a:picLocks noChangeAspect="1"/>
          </p:cNvPicPr>
          <p:nvPr/>
        </p:nvPicPr>
        <p:blipFill>
          <a:blip r:embed="rId8"/>
          <a:stretch>
            <a:fillRect/>
          </a:stretch>
        </p:blipFill>
        <p:spPr>
          <a:xfrm>
            <a:off x="7698699" y="2883168"/>
            <a:ext cx="1075720" cy="1650991"/>
          </a:xfrm>
          <a:prstGeom prst="rect">
            <a:avLst/>
          </a:prstGeom>
        </p:spPr>
      </p:pic>
      <p:pic>
        <p:nvPicPr>
          <p:cNvPr id="11" name="Picture 10">
            <a:extLst>
              <a:ext uri="{FF2B5EF4-FFF2-40B4-BE49-F238E27FC236}">
                <a16:creationId xmlns:a16="http://schemas.microsoft.com/office/drawing/2014/main" id="{3F085709-8409-4405-9E06-D196B776EF94}"/>
              </a:ext>
            </a:extLst>
          </p:cNvPr>
          <p:cNvPicPr>
            <a:picLocks noChangeAspect="1"/>
          </p:cNvPicPr>
          <p:nvPr/>
        </p:nvPicPr>
        <p:blipFill>
          <a:blip r:embed="rId9"/>
          <a:stretch>
            <a:fillRect/>
          </a:stretch>
        </p:blipFill>
        <p:spPr>
          <a:xfrm>
            <a:off x="4857705" y="923882"/>
            <a:ext cx="1055510" cy="1680748"/>
          </a:xfrm>
          <a:prstGeom prst="rect">
            <a:avLst/>
          </a:prstGeom>
        </p:spPr>
      </p:pic>
      <p:pic>
        <p:nvPicPr>
          <p:cNvPr id="12" name="Picture 11">
            <a:extLst>
              <a:ext uri="{FF2B5EF4-FFF2-40B4-BE49-F238E27FC236}">
                <a16:creationId xmlns:a16="http://schemas.microsoft.com/office/drawing/2014/main" id="{B127ADD8-CAD4-4525-A483-B29936A1496F}"/>
              </a:ext>
            </a:extLst>
          </p:cNvPr>
          <p:cNvPicPr>
            <a:picLocks noChangeAspect="1"/>
          </p:cNvPicPr>
          <p:nvPr/>
        </p:nvPicPr>
        <p:blipFill>
          <a:blip r:embed="rId10"/>
          <a:stretch>
            <a:fillRect/>
          </a:stretch>
        </p:blipFill>
        <p:spPr>
          <a:xfrm>
            <a:off x="7708346" y="926082"/>
            <a:ext cx="1089072" cy="1650991"/>
          </a:xfrm>
          <a:prstGeom prst="rect">
            <a:avLst/>
          </a:prstGeom>
        </p:spPr>
      </p:pic>
      <p:pic>
        <p:nvPicPr>
          <p:cNvPr id="8" name="Picture 7" descr="Sybil Andrews Academy | Sybil Andrews Academy">
            <a:extLst>
              <a:ext uri="{FF2B5EF4-FFF2-40B4-BE49-F238E27FC236}">
                <a16:creationId xmlns:a16="http://schemas.microsoft.com/office/drawing/2014/main" id="{24AFC7E4-C444-DA39-C52E-8567FF528ADE}"/>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5" name="Picture 14" descr="Black love tree with heart leaves. hand draw Valentine tree silhouette clip  art isolated on white background, illustration 46557803 Vector Art at  Vecteezy">
            <a:extLst>
              <a:ext uri="{FF2B5EF4-FFF2-40B4-BE49-F238E27FC236}">
                <a16:creationId xmlns:a16="http://schemas.microsoft.com/office/drawing/2014/main" id="{51A03E14-069E-2D7A-BA8F-5C6BB063E2F9}"/>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1359797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47828" y="27372"/>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English</a:t>
            </a:r>
          </a:p>
        </p:txBody>
      </p:sp>
      <p:sp>
        <p:nvSpPr>
          <p:cNvPr id="5" name="Rectangle 4">
            <a:extLst>
              <a:ext uri="{FF2B5EF4-FFF2-40B4-BE49-F238E27FC236}">
                <a16:creationId xmlns:a16="http://schemas.microsoft.com/office/drawing/2014/main" id="{14B0EC11-B592-4014-BFAD-227B25700C24}"/>
              </a:ext>
            </a:extLst>
          </p:cNvPr>
          <p:cNvSpPr/>
          <p:nvPr/>
        </p:nvSpPr>
        <p:spPr>
          <a:xfrm>
            <a:off x="1639039" y="652348"/>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75429" y="2706303"/>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83339" y="4692279"/>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83339" y="2716153"/>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83339" y="740027"/>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906713" y="4692279"/>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906713" y="2716153"/>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922516" y="730177"/>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34261" y="4690136"/>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34261" y="2716153"/>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34261" y="740027"/>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mc:AlternateContent xmlns:mc="http://schemas.openxmlformats.org/markup-compatibility/2006">
        <mc:Choice xmlns:a14="http://schemas.microsoft.com/office/drawing/2010/main" Requires="a14">
          <p:sp>
            <p:nvSpPr>
              <p:cNvPr id="19" name="TextBox 18">
                <a:extLst>
                  <a:ext uri="{FF2B5EF4-FFF2-40B4-BE49-F238E27FC236}">
                    <a16:creationId xmlns:a16="http://schemas.microsoft.com/office/drawing/2014/main" id="{46C80420-DF21-44E1-B746-18361FEE34EC}"/>
                  </a:ext>
                </a:extLst>
              </p:cNvPr>
              <p:cNvSpPr txBox="1"/>
              <p:nvPr/>
            </p:nvSpPr>
            <p:spPr>
              <a:xfrm>
                <a:off x="3096006" y="4533344"/>
                <a:ext cx="1672966" cy="1985159"/>
              </a:xfrm>
              <a:prstGeom prst="rect">
                <a:avLst/>
              </a:prstGeom>
              <a:solidFill>
                <a:schemeClr val="bg2"/>
              </a:solidFill>
            </p:spPr>
            <p:txBody>
              <a:bodyPr wrap="square" rtlCol="0">
                <a:spAutoFit/>
              </a:bodyPr>
              <a:lstStyle/>
              <a:p>
                <a:pPr>
                  <a:spcAft>
                    <a:spcPts val="600"/>
                  </a:spcAft>
                </a:pPr>
                <a:r>
                  <a:rPr lang="en-GB" sz="1000" b="1" i="1" u="sng" dirty="0"/>
                  <a:t>Charlotte Br</a:t>
                </a:r>
                <a14:m>
                  <m:oMath xmlns:m="http://schemas.openxmlformats.org/officeDocument/2006/math">
                    <m:r>
                      <a:rPr lang="en-GB" sz="1000" b="1" i="1" u="sng" dirty="0" smtClean="0">
                        <a:latin typeface="Cambria Math" panose="02040503050406030204" pitchFamily="18" charset="0"/>
                      </a:rPr>
                      <m:t>ö</m:t>
                    </m:r>
                  </m:oMath>
                </a14:m>
                <a:r>
                  <a:rPr lang="en-GB" sz="1000" b="1" i="1" u="sng" dirty="0"/>
                  <a:t>nte, Jane Eyre</a:t>
                </a:r>
              </a:p>
              <a:p>
                <a:pPr>
                  <a:spcAft>
                    <a:spcPts val="600"/>
                  </a:spcAft>
                </a:pPr>
                <a:r>
                  <a:rPr lang="en-US" sz="900" dirty="0"/>
                  <a:t>Orphaned as a child, Jane comes from nothing but she desires everything life can offer her. And when she finds work as a governess in a mysterious mansion, it seems she has finally met her match with the darkly fascinating </a:t>
                </a:r>
                <a:r>
                  <a:rPr lang="en-US" sz="900" dirty="0" err="1"/>
                  <a:t>Mr</a:t>
                </a:r>
                <a:r>
                  <a:rPr lang="en-US" sz="900" dirty="0"/>
                  <a:t> Rochester. But </a:t>
                </a:r>
                <a:r>
                  <a:rPr lang="en-US" sz="900" dirty="0" err="1"/>
                  <a:t>Thornfield</a:t>
                </a:r>
                <a:r>
                  <a:rPr lang="en-US" sz="900" dirty="0"/>
                  <a:t> Hall contains a shameful secret - one that could keep Jane and Rochester apart forever.</a:t>
                </a:r>
                <a:endParaRPr lang="en-GB" sz="900" i="1" dirty="0"/>
              </a:p>
            </p:txBody>
          </p:sp>
        </mc:Choice>
        <mc:Fallback>
          <p:sp>
            <p:nvSpPr>
              <p:cNvPr id="19" name="TextBox 18">
                <a:extLst>
                  <a:ext uri="{FF2B5EF4-FFF2-40B4-BE49-F238E27FC236}">
                    <a16:creationId xmlns:a16="http://schemas.microsoft.com/office/drawing/2014/main" id="{46C80420-DF21-44E1-B746-18361FEE34EC}"/>
                  </a:ext>
                </a:extLst>
              </p:cNvPr>
              <p:cNvSpPr txBox="1">
                <a:spLocks noRot="1" noChangeAspect="1" noMove="1" noResize="1" noEditPoints="1" noAdjustHandles="1" noChangeArrowheads="1" noChangeShapeType="1" noTextEdit="1"/>
              </p:cNvSpPr>
              <p:nvPr/>
            </p:nvSpPr>
            <p:spPr>
              <a:xfrm>
                <a:off x="3096006" y="4533344"/>
                <a:ext cx="1672966" cy="1985159"/>
              </a:xfrm>
              <a:prstGeom prst="rect">
                <a:avLst/>
              </a:prstGeom>
              <a:blipFill>
                <a:blip r:embed="rId2"/>
                <a:stretch>
                  <a:fillRect b="-8000"/>
                </a:stretch>
              </a:blipFill>
            </p:spPr>
            <p:txBody>
              <a:bodyPr/>
              <a:lstStyle/>
              <a:p>
                <a:r>
                  <a:rPr lang="en-US">
                    <a:noFill/>
                  </a:rPr>
                  <a:t> </a:t>
                </a:r>
              </a:p>
            </p:txBody>
          </p:sp>
        </mc:Fallback>
      </mc:AlternateContent>
      <p:sp>
        <p:nvSpPr>
          <p:cNvPr id="20" name="TextBox 19">
            <a:extLst>
              <a:ext uri="{FF2B5EF4-FFF2-40B4-BE49-F238E27FC236}">
                <a16:creationId xmlns:a16="http://schemas.microsoft.com/office/drawing/2014/main" id="{F530443B-6EE1-499A-A6D7-2EF75D83B28B}"/>
              </a:ext>
            </a:extLst>
          </p:cNvPr>
          <p:cNvSpPr txBox="1"/>
          <p:nvPr/>
        </p:nvSpPr>
        <p:spPr>
          <a:xfrm>
            <a:off x="8813866" y="729143"/>
            <a:ext cx="1600449" cy="1692771"/>
          </a:xfrm>
          <a:prstGeom prst="rect">
            <a:avLst/>
          </a:prstGeom>
          <a:solidFill>
            <a:schemeClr val="bg2"/>
          </a:solidFill>
        </p:spPr>
        <p:txBody>
          <a:bodyPr wrap="square" lIns="91440" tIns="45720" rIns="91440" bIns="45720" rtlCol="0" anchor="t">
            <a:spAutoFit/>
          </a:bodyPr>
          <a:lstStyle/>
          <a:p>
            <a:r>
              <a:rPr lang="en-GB" sz="800" b="1" u="sng" dirty="0"/>
              <a:t>Patricia Forde</a:t>
            </a:r>
            <a:r>
              <a:rPr lang="en-GB" sz="800" b="1" i="1" u="sng" dirty="0"/>
              <a:t>, Wordsmith</a:t>
            </a:r>
          </a:p>
          <a:p>
            <a:r>
              <a:rPr lang="en-US" sz="800" dirty="0"/>
              <a:t>On the death of her master, Letta is suddenly promoted from apprentice to wordsmith, charged with collecting and archiving words in post-apocalyptic, neo-medieval Ark. When she uncovers a sinister plan to suppress language and rob the people of Ark of the power of speech, she </a:t>
            </a:r>
            <a:r>
              <a:rPr lang="en-US" sz="800" dirty="0" err="1"/>
              <a:t>realises</a:t>
            </a:r>
            <a:r>
              <a:rPr lang="en-US" sz="800" dirty="0"/>
              <a:t> that she has to save not only words, but the culture itself.</a:t>
            </a:r>
            <a:endParaRPr lang="en-GB" sz="800" i="1"/>
          </a:p>
        </p:txBody>
      </p:sp>
      <p:sp>
        <p:nvSpPr>
          <p:cNvPr id="21" name="TextBox 20">
            <a:extLst>
              <a:ext uri="{FF2B5EF4-FFF2-40B4-BE49-F238E27FC236}">
                <a16:creationId xmlns:a16="http://schemas.microsoft.com/office/drawing/2014/main" id="{A1C6E1B1-DBA2-4E9D-B864-54A826B85B20}"/>
              </a:ext>
            </a:extLst>
          </p:cNvPr>
          <p:cNvSpPr txBox="1"/>
          <p:nvPr/>
        </p:nvSpPr>
        <p:spPr>
          <a:xfrm>
            <a:off x="8810067" y="4687672"/>
            <a:ext cx="1605721" cy="1831271"/>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Harper Lee, </a:t>
            </a:r>
            <a:r>
              <a:rPr lang="en-GB" sz="900" b="1" i="1" u="sng" dirty="0"/>
              <a:t>To Kill A Mockingbird</a:t>
            </a:r>
          </a:p>
          <a:p>
            <a:pPr>
              <a:spcAft>
                <a:spcPts val="600"/>
              </a:spcAft>
            </a:pPr>
            <a:r>
              <a:rPr lang="en-US" sz="900" dirty="0"/>
              <a:t>Many residents of Maycomb are racists and during the novel Atticus is asked to defend Tom Robinson, a black man wrongly accused of raping a white woman. Atticus takes on the case even though everyone knows he has little hope of winning.</a:t>
            </a:r>
            <a:endParaRPr lang="en-GB" sz="900" u="sng"/>
          </a:p>
        </p:txBody>
      </p:sp>
      <p:sp>
        <p:nvSpPr>
          <p:cNvPr id="29" name="TextBox 28">
            <a:extLst>
              <a:ext uri="{FF2B5EF4-FFF2-40B4-BE49-F238E27FC236}">
                <a16:creationId xmlns:a16="http://schemas.microsoft.com/office/drawing/2014/main" id="{6FB3B930-17A6-421B-A6F5-7A6C535A3979}"/>
              </a:ext>
            </a:extLst>
          </p:cNvPr>
          <p:cNvSpPr txBox="1"/>
          <p:nvPr/>
        </p:nvSpPr>
        <p:spPr>
          <a:xfrm>
            <a:off x="3105652" y="762637"/>
            <a:ext cx="1672966" cy="1862048"/>
          </a:xfrm>
          <a:prstGeom prst="rect">
            <a:avLst/>
          </a:prstGeom>
          <a:solidFill>
            <a:schemeClr val="bg2"/>
          </a:solidFill>
        </p:spPr>
        <p:txBody>
          <a:bodyPr wrap="square" rtlCol="0">
            <a:spAutoFit/>
          </a:bodyPr>
          <a:lstStyle/>
          <a:p>
            <a:pPr>
              <a:spcAft>
                <a:spcPts val="600"/>
              </a:spcAft>
            </a:pPr>
            <a:r>
              <a:rPr lang="en-GB" sz="1000" b="1" u="sng" dirty="0"/>
              <a:t>Phillip Pulman, </a:t>
            </a:r>
            <a:r>
              <a:rPr lang="en-GB" sz="1000" b="1" i="1" u="sng" dirty="0"/>
              <a:t>His Dark Materials trilogy</a:t>
            </a:r>
          </a:p>
          <a:p>
            <a:pPr>
              <a:spcAft>
                <a:spcPts val="600"/>
              </a:spcAft>
            </a:pPr>
            <a:r>
              <a:rPr lang="en-US" sz="900" dirty="0"/>
              <a:t>A young girl is destined to liberate her world from the grip of the Magisterium which represses people's ties to magic and their animal spirits known as daemons. His Dark Materials is one of the supreme works of imaginative fiction for both children and adults published in the 20th century.</a:t>
            </a:r>
            <a:endParaRPr lang="en-GB" sz="1000" i="1" dirty="0"/>
          </a:p>
        </p:txBody>
      </p:sp>
      <p:sp>
        <p:nvSpPr>
          <p:cNvPr id="30" name="TextBox 29">
            <a:extLst>
              <a:ext uri="{FF2B5EF4-FFF2-40B4-BE49-F238E27FC236}">
                <a16:creationId xmlns:a16="http://schemas.microsoft.com/office/drawing/2014/main" id="{6DC00BE9-039B-4A1E-8B05-B370DCDC9D20}"/>
              </a:ext>
            </a:extLst>
          </p:cNvPr>
          <p:cNvSpPr txBox="1"/>
          <p:nvPr/>
        </p:nvSpPr>
        <p:spPr>
          <a:xfrm>
            <a:off x="5999832" y="762637"/>
            <a:ext cx="1672967" cy="1692771"/>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Phillip Reeve, </a:t>
            </a:r>
            <a:r>
              <a:rPr lang="en-GB" sz="900" b="1" i="1" u="sng" dirty="0"/>
              <a:t>Mortal Engines</a:t>
            </a:r>
            <a:endParaRPr lang="en-GB" sz="900" i="1"/>
          </a:p>
          <a:p>
            <a:pPr>
              <a:spcAft>
                <a:spcPts val="600"/>
              </a:spcAft>
            </a:pPr>
            <a:r>
              <a:rPr lang="en-US" sz="900" i="1" dirty="0"/>
              <a:t>In a dangerous future, huge motorized cities hunt, attack and fight each other for survival. As London pursues a small town, young apprentice Tom is flung out into the wastelands, where a terrifying cyborg begins to hunt him down.</a:t>
            </a:r>
            <a:endParaRPr lang="en-GB" sz="900" i="1"/>
          </a:p>
        </p:txBody>
      </p:sp>
      <p:sp>
        <p:nvSpPr>
          <p:cNvPr id="34" name="TextBox 33">
            <a:extLst>
              <a:ext uri="{FF2B5EF4-FFF2-40B4-BE49-F238E27FC236}">
                <a16:creationId xmlns:a16="http://schemas.microsoft.com/office/drawing/2014/main" id="{E0BE4ACF-5E06-41C5-B7A7-0545821CE31F}"/>
              </a:ext>
            </a:extLst>
          </p:cNvPr>
          <p:cNvSpPr txBox="1"/>
          <p:nvPr/>
        </p:nvSpPr>
        <p:spPr>
          <a:xfrm>
            <a:off x="5999832" y="2723680"/>
            <a:ext cx="1672967" cy="1877437"/>
          </a:xfrm>
          <a:prstGeom prst="rect">
            <a:avLst/>
          </a:prstGeom>
          <a:solidFill>
            <a:schemeClr val="bg2"/>
          </a:solidFill>
        </p:spPr>
        <p:txBody>
          <a:bodyPr wrap="square" rtlCol="0">
            <a:spAutoFit/>
          </a:bodyPr>
          <a:lstStyle/>
          <a:p>
            <a:pPr>
              <a:spcAft>
                <a:spcPts val="600"/>
              </a:spcAft>
            </a:pPr>
            <a:r>
              <a:rPr lang="en-GB" sz="1000" b="1" i="1" u="sng" dirty="0"/>
              <a:t>Eve Lloyd Knight, Rebel Voices: The Rise of Votes for Women</a:t>
            </a:r>
          </a:p>
          <a:p>
            <a:pPr>
              <a:spcAft>
                <a:spcPts val="600"/>
              </a:spcAft>
            </a:pPr>
            <a:r>
              <a:rPr lang="en-US" sz="900" dirty="0"/>
              <a:t>A stunning exploration of the brave campaigners all over the world who fought for women's right to vote. For centuries women have been confined to their homes destined for lives at home cleaning, cooking, caring for children or toiling in fields and factories.</a:t>
            </a:r>
            <a:endParaRPr lang="en-GB" sz="300" i="1"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8819713" y="2723679"/>
            <a:ext cx="1672967" cy="1862048"/>
          </a:xfrm>
          <a:prstGeom prst="rect">
            <a:avLst/>
          </a:prstGeom>
          <a:solidFill>
            <a:schemeClr val="bg2"/>
          </a:solidFill>
        </p:spPr>
        <p:txBody>
          <a:bodyPr wrap="square" rtlCol="0">
            <a:spAutoFit/>
          </a:bodyPr>
          <a:lstStyle/>
          <a:p>
            <a:pPr>
              <a:spcAft>
                <a:spcPts val="600"/>
              </a:spcAft>
            </a:pPr>
            <a:r>
              <a:rPr lang="en-GB" sz="1000" b="1" i="1" u="sng" dirty="0">
                <a:latin typeface="Corbel" panose="020B0503020204020204" pitchFamily="34" charset="0"/>
              </a:rPr>
              <a:t>The Book Thief, Mark Zusak</a:t>
            </a:r>
          </a:p>
          <a:p>
            <a:pPr>
              <a:spcAft>
                <a:spcPts val="600"/>
              </a:spcAft>
            </a:pPr>
            <a:r>
              <a:rPr lang="en-US" sz="1000" b="1" dirty="0"/>
              <a:t>Liesel</a:t>
            </a:r>
            <a:r>
              <a:rPr lang="en-US" sz="1000" dirty="0"/>
              <a:t>, a little girl who is taken to a new home because her mother can't afford to take care of her. The story is narrated by Death, who becomes a character you come to respect and even feel </a:t>
            </a:r>
            <a:r>
              <a:rPr lang="en-US" sz="1000" dirty="0" err="1"/>
              <a:t>sympathise</a:t>
            </a:r>
            <a:r>
              <a:rPr lang="en-US" sz="1000" dirty="0"/>
              <a:t> for by the end.</a:t>
            </a:r>
            <a:endParaRPr lang="en-GB" sz="300" i="1" dirty="0">
              <a:latin typeface="Corbel" panose="020B0503020204020204" pitchFamily="34" charset="0"/>
            </a:endParaRPr>
          </a:p>
        </p:txBody>
      </p:sp>
      <p:sp>
        <p:nvSpPr>
          <p:cNvPr id="37" name="TextBox 36">
            <a:extLst>
              <a:ext uri="{FF2B5EF4-FFF2-40B4-BE49-F238E27FC236}">
                <a16:creationId xmlns:a16="http://schemas.microsoft.com/office/drawing/2014/main" id="{DE89D7B6-21DF-4709-AE02-A333B11CADA5}"/>
              </a:ext>
            </a:extLst>
          </p:cNvPr>
          <p:cNvSpPr txBox="1"/>
          <p:nvPr/>
        </p:nvSpPr>
        <p:spPr>
          <a:xfrm>
            <a:off x="3105652" y="2721590"/>
            <a:ext cx="1672967" cy="1815882"/>
          </a:xfrm>
          <a:prstGeom prst="rect">
            <a:avLst/>
          </a:prstGeom>
          <a:solidFill>
            <a:schemeClr val="bg2"/>
          </a:solidFill>
        </p:spPr>
        <p:txBody>
          <a:bodyPr wrap="square" rtlCol="0">
            <a:spAutoFit/>
          </a:bodyPr>
          <a:lstStyle/>
          <a:p>
            <a:r>
              <a:rPr lang="en-GB" sz="800" b="1" u="sng" dirty="0"/>
              <a:t>J.R.R. Tolkien, </a:t>
            </a:r>
            <a:r>
              <a:rPr lang="en-GB" sz="800" b="1" i="1" u="sng" dirty="0"/>
              <a:t>Lord of the Rings</a:t>
            </a:r>
            <a:endParaRPr lang="en-GB" sz="800" u="sng" dirty="0"/>
          </a:p>
          <a:p>
            <a:r>
              <a:rPr lang="en-US" sz="800" dirty="0"/>
              <a:t>The future of civilization rests in the fate of the One Ring, which has been lost for centuries. Powerful forces are unrelenting in their search for it. But fate has placed it in the hands of a young Hobbit named Frodo Baggins (Elijah Wood), who inherits the Ring and steps into legend. A daunting task lies ahead for Frodo when he becomes the Ringbearer - to destroy the One Ring in the fires of Mount Doom where it was forged.</a:t>
            </a:r>
            <a:endParaRPr lang="en-GB" sz="800" i="1"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999832" y="4682043"/>
            <a:ext cx="1710519" cy="1923604"/>
          </a:xfrm>
          <a:prstGeom prst="rect">
            <a:avLst/>
          </a:prstGeom>
          <a:solidFill>
            <a:schemeClr val="bg2"/>
          </a:solidFill>
        </p:spPr>
        <p:txBody>
          <a:bodyPr wrap="square" rtlCol="0">
            <a:spAutoFit/>
          </a:bodyPr>
          <a:lstStyle/>
          <a:p>
            <a:r>
              <a:rPr lang="en-GB" sz="1000" b="1" i="1" u="sng" dirty="0"/>
              <a:t>Joe Simpson, Touching the Void</a:t>
            </a:r>
          </a:p>
          <a:p>
            <a:r>
              <a:rPr lang="en-US" sz="900" dirty="0"/>
              <a:t>The heart-stopping account of Joe Simpson's terrifying adventure in the Peruvian Andes. He and his climbing partner, Simon, reached the </a:t>
            </a:r>
            <a:r>
              <a:rPr lang="en-US" sz="900" dirty="0" err="1"/>
              <a:t>the</a:t>
            </a:r>
            <a:r>
              <a:rPr lang="en-US" sz="900" dirty="0"/>
              <a:t> summit of the remote </a:t>
            </a:r>
            <a:r>
              <a:rPr lang="en-US" sz="900" dirty="0" err="1"/>
              <a:t>Siula</a:t>
            </a:r>
            <a:r>
              <a:rPr lang="en-US" sz="900" dirty="0"/>
              <a:t> Grande in June 1995. A few days later, Simon staggered into Base Camp, exhausted and frost-bitten, with news that that Joe was dead.</a:t>
            </a:r>
            <a:endParaRPr lang="en-GB" sz="1000" i="1" dirty="0"/>
          </a:p>
        </p:txBody>
      </p:sp>
      <p:pic>
        <p:nvPicPr>
          <p:cNvPr id="3" name="Picture 2"/>
          <p:cNvPicPr>
            <a:picLocks noChangeAspect="1"/>
          </p:cNvPicPr>
          <p:nvPr/>
        </p:nvPicPr>
        <p:blipFill>
          <a:blip r:embed="rId3"/>
          <a:stretch>
            <a:fillRect/>
          </a:stretch>
        </p:blipFill>
        <p:spPr>
          <a:xfrm>
            <a:off x="7634260" y="746576"/>
            <a:ext cx="1217462" cy="1875042"/>
          </a:xfrm>
          <a:prstGeom prst="rect">
            <a:avLst/>
          </a:prstGeom>
        </p:spPr>
      </p:pic>
      <p:pic>
        <p:nvPicPr>
          <p:cNvPr id="8" name="Picture 7"/>
          <p:cNvPicPr>
            <a:picLocks noChangeAspect="1"/>
          </p:cNvPicPr>
          <p:nvPr/>
        </p:nvPicPr>
        <p:blipFill>
          <a:blip r:embed="rId4"/>
          <a:stretch>
            <a:fillRect/>
          </a:stretch>
        </p:blipFill>
        <p:spPr>
          <a:xfrm>
            <a:off x="4769603" y="728092"/>
            <a:ext cx="1260347" cy="1933412"/>
          </a:xfrm>
          <a:prstGeom prst="rect">
            <a:avLst/>
          </a:prstGeom>
        </p:spPr>
      </p:pic>
      <p:pic>
        <p:nvPicPr>
          <p:cNvPr id="9" name="Picture 8"/>
          <p:cNvPicPr>
            <a:picLocks noChangeAspect="1"/>
          </p:cNvPicPr>
          <p:nvPr/>
        </p:nvPicPr>
        <p:blipFill>
          <a:blip r:embed="rId5"/>
          <a:stretch>
            <a:fillRect/>
          </a:stretch>
        </p:blipFill>
        <p:spPr>
          <a:xfrm>
            <a:off x="1917795" y="728093"/>
            <a:ext cx="1174352" cy="1921317"/>
          </a:xfrm>
          <a:prstGeom prst="rect">
            <a:avLst/>
          </a:prstGeom>
        </p:spPr>
      </p:pic>
      <p:pic>
        <p:nvPicPr>
          <p:cNvPr id="10" name="Picture 9"/>
          <p:cNvPicPr>
            <a:picLocks noChangeAspect="1"/>
          </p:cNvPicPr>
          <p:nvPr/>
        </p:nvPicPr>
        <p:blipFill>
          <a:blip r:embed="rId6"/>
          <a:stretch>
            <a:fillRect/>
          </a:stretch>
        </p:blipFill>
        <p:spPr>
          <a:xfrm>
            <a:off x="7649247" y="2710425"/>
            <a:ext cx="1240044" cy="1903945"/>
          </a:xfrm>
          <a:prstGeom prst="rect">
            <a:avLst/>
          </a:prstGeom>
        </p:spPr>
      </p:pic>
      <p:pic>
        <p:nvPicPr>
          <p:cNvPr id="11" name="Picture 10"/>
          <p:cNvPicPr>
            <a:picLocks noChangeAspect="1"/>
          </p:cNvPicPr>
          <p:nvPr/>
        </p:nvPicPr>
        <p:blipFill>
          <a:blip r:embed="rId7"/>
          <a:stretch>
            <a:fillRect/>
          </a:stretch>
        </p:blipFill>
        <p:spPr>
          <a:xfrm>
            <a:off x="4793605" y="2857466"/>
            <a:ext cx="1243916" cy="1594474"/>
          </a:xfrm>
          <a:prstGeom prst="rect">
            <a:avLst/>
          </a:prstGeom>
        </p:spPr>
      </p:pic>
      <p:pic>
        <p:nvPicPr>
          <p:cNvPr id="12" name="Picture 11"/>
          <p:cNvPicPr>
            <a:picLocks noChangeAspect="1"/>
          </p:cNvPicPr>
          <p:nvPr/>
        </p:nvPicPr>
        <p:blipFill>
          <a:blip r:embed="rId8"/>
          <a:stretch>
            <a:fillRect/>
          </a:stretch>
        </p:blipFill>
        <p:spPr>
          <a:xfrm>
            <a:off x="1901993" y="2710425"/>
            <a:ext cx="1259657" cy="1894961"/>
          </a:xfrm>
          <a:prstGeom prst="rect">
            <a:avLst/>
          </a:prstGeom>
        </p:spPr>
      </p:pic>
      <p:pic>
        <p:nvPicPr>
          <p:cNvPr id="13" name="Picture 12"/>
          <p:cNvPicPr>
            <a:picLocks noChangeAspect="1"/>
          </p:cNvPicPr>
          <p:nvPr/>
        </p:nvPicPr>
        <p:blipFill>
          <a:blip r:embed="rId9"/>
          <a:stretch>
            <a:fillRect/>
          </a:stretch>
        </p:blipFill>
        <p:spPr>
          <a:xfrm>
            <a:off x="1917795" y="4685727"/>
            <a:ext cx="1241520" cy="1894612"/>
          </a:xfrm>
          <a:prstGeom prst="rect">
            <a:avLst/>
          </a:prstGeom>
        </p:spPr>
      </p:pic>
      <p:pic>
        <p:nvPicPr>
          <p:cNvPr id="14" name="Picture 13"/>
          <p:cNvPicPr>
            <a:picLocks noChangeAspect="1"/>
          </p:cNvPicPr>
          <p:nvPr/>
        </p:nvPicPr>
        <p:blipFill>
          <a:blip r:embed="rId10"/>
          <a:stretch>
            <a:fillRect/>
          </a:stretch>
        </p:blipFill>
        <p:spPr>
          <a:xfrm>
            <a:off x="4793605" y="4709894"/>
            <a:ext cx="1198283" cy="1839826"/>
          </a:xfrm>
          <a:prstGeom prst="rect">
            <a:avLst/>
          </a:prstGeom>
        </p:spPr>
      </p:pic>
      <p:pic>
        <p:nvPicPr>
          <p:cNvPr id="15" name="Picture 14"/>
          <p:cNvPicPr>
            <a:picLocks noChangeAspect="1"/>
          </p:cNvPicPr>
          <p:nvPr/>
        </p:nvPicPr>
        <p:blipFill>
          <a:blip r:embed="rId11"/>
          <a:stretch>
            <a:fillRect/>
          </a:stretch>
        </p:blipFill>
        <p:spPr>
          <a:xfrm>
            <a:off x="7636366" y="4663555"/>
            <a:ext cx="1166639" cy="1927658"/>
          </a:xfrm>
          <a:prstGeom prst="rect">
            <a:avLst/>
          </a:prstGeom>
        </p:spPr>
      </p:pic>
      <p:pic>
        <p:nvPicPr>
          <p:cNvPr id="17" name="Picture 16" descr="Sybil Andrews Academy | Sybil Andrews Academy">
            <a:extLst>
              <a:ext uri="{FF2B5EF4-FFF2-40B4-BE49-F238E27FC236}">
                <a16:creationId xmlns:a16="http://schemas.microsoft.com/office/drawing/2014/main" id="{51506C41-7996-93F3-78FC-27576321D7D9}"/>
              </a:ext>
            </a:extLst>
          </p:cNvPr>
          <p:cNvPicPr>
            <a:picLocks noChangeAspect="1"/>
          </p:cNvPicPr>
          <p:nvPr/>
        </p:nvPicPr>
        <p:blipFill>
          <a:blip r:embed="rId12"/>
          <a:stretch>
            <a:fillRect/>
          </a:stretch>
        </p:blipFill>
        <p:spPr>
          <a:xfrm>
            <a:off x="119270" y="96431"/>
            <a:ext cx="1252331" cy="878355"/>
          </a:xfrm>
          <a:prstGeom prst="rect">
            <a:avLst/>
          </a:prstGeom>
        </p:spPr>
      </p:pic>
      <p:pic>
        <p:nvPicPr>
          <p:cNvPr id="22" name="Picture 21" descr="Black love tree with heart leaves. hand draw Valentine tree silhouette clip  art isolated on white background, illustration 46557803 Vector Art at  Vecteezy">
            <a:extLst>
              <a:ext uri="{FF2B5EF4-FFF2-40B4-BE49-F238E27FC236}">
                <a16:creationId xmlns:a16="http://schemas.microsoft.com/office/drawing/2014/main" id="{2F5BF838-60FE-BD81-3ADE-85B4DB97CF4B}"/>
              </a:ext>
            </a:extLst>
          </p:cNvPr>
          <p:cNvPicPr>
            <a:picLocks noChangeAspect="1"/>
          </p:cNvPicPr>
          <p:nvPr/>
        </p:nvPicPr>
        <p:blipFill>
          <a:blip r:embed="rId13"/>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2372076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rgbClr val="153D64"/>
                </a:solidFill>
                <a:latin typeface="Ink Free" panose="03080402000500000000" pitchFamily="66" charset="0"/>
              </a:rPr>
              <a:t>Sybil READS – KS3 Reading List</a:t>
            </a:r>
            <a:endParaRPr lang="en-GB" sz="2000" dirty="0">
              <a:solidFill>
                <a:srgbClr val="153D64"/>
              </a:solidFill>
              <a:latin typeface="Ink Free" panose="03080402000500000000" pitchFamily="66" charset="0"/>
            </a:endParaRPr>
          </a:p>
          <a:p>
            <a:pPr algn="ctr"/>
            <a:r>
              <a:rPr lang="en-GB" sz="1400" dirty="0">
                <a:solidFill>
                  <a:srgbClr val="153D64"/>
                </a:solidFill>
                <a:latin typeface="Corbel"/>
              </a:rPr>
              <a:t>French/Languages</a:t>
            </a:r>
            <a:endParaRPr lang="en-GB" sz="1400" dirty="0">
              <a:solidFill>
                <a:srgbClr val="153D64"/>
              </a:solidFill>
              <a:latin typeface="Corbel" panose="020B0503020204020204" pitchFamily="34" charset="0"/>
            </a:endParaRP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solidFill>
                <a:srgbClr val="153D64"/>
              </a:solidFill>
            </a:endParaRPr>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solidFill>
                  <a:srgbClr val="153D64"/>
                </a:solidFill>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solidFill>
                <a:srgbClr val="153D64"/>
              </a:solidFill>
            </a:endParaRPr>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solidFill>
                <a:srgbClr val="153D64"/>
              </a:solidFill>
            </a:endParaRPr>
          </a:p>
        </p:txBody>
      </p:sp>
      <p:sp>
        <p:nvSpPr>
          <p:cNvPr id="19" name="TextBox 18">
            <a:extLst>
              <a:ext uri="{FF2B5EF4-FFF2-40B4-BE49-F238E27FC236}">
                <a16:creationId xmlns:a16="http://schemas.microsoft.com/office/drawing/2014/main" id="{46C80420-DF21-44E1-B746-18361FEE34EC}"/>
              </a:ext>
            </a:extLst>
          </p:cNvPr>
          <p:cNvSpPr txBox="1"/>
          <p:nvPr/>
        </p:nvSpPr>
        <p:spPr>
          <a:xfrm>
            <a:off x="3062779" y="4755191"/>
            <a:ext cx="1686903" cy="1692771"/>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err="1">
                <a:solidFill>
                  <a:srgbClr val="153D64"/>
                </a:solidFill>
              </a:rPr>
              <a:t>Hergé</a:t>
            </a:r>
            <a:r>
              <a:rPr lang="en-GB" sz="900" b="1" i="1" u="sng" dirty="0">
                <a:solidFill>
                  <a:srgbClr val="153D64"/>
                </a:solidFill>
              </a:rPr>
              <a:t>, Le secret de la </a:t>
            </a:r>
            <a:r>
              <a:rPr lang="en-GB" sz="900" b="1" i="1" u="sng" dirty="0" err="1">
                <a:solidFill>
                  <a:srgbClr val="153D64"/>
                </a:solidFill>
              </a:rPr>
              <a:t>licorne</a:t>
            </a:r>
            <a:endParaRPr lang="en-GB" sz="900" b="1" i="1" u="sng" dirty="0">
              <a:solidFill>
                <a:srgbClr val="153D64"/>
              </a:solidFill>
            </a:endParaRPr>
          </a:p>
          <a:p>
            <a:pPr>
              <a:spcAft>
                <a:spcPts val="600"/>
              </a:spcAft>
            </a:pPr>
            <a:r>
              <a:rPr lang="en-GB" sz="900" b="0" i="0" dirty="0">
                <a:solidFill>
                  <a:srgbClr val="153D64"/>
                </a:solidFill>
                <a:effectLst/>
                <a:latin typeface="Amazon Ember"/>
              </a:rPr>
              <a:t>When Tintin, a travelling reporter, stumbles across a model ship at the Old Street Market, he buys it as a gift for his friend Captain Haddock. But this isn’t just any old model ship . . . it’s the Unicorn which holds a clue to finding the treasure of a notorious pirate.</a:t>
            </a:r>
            <a:endParaRPr lang="en-GB" sz="900" i="1">
              <a:solidFill>
                <a:srgbClr val="153D64"/>
              </a:solidFill>
            </a:endParaRPr>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1708160"/>
          </a:xfrm>
          <a:prstGeom prst="rect">
            <a:avLst/>
          </a:prstGeom>
          <a:solidFill>
            <a:schemeClr val="bg2"/>
          </a:solidFill>
        </p:spPr>
        <p:txBody>
          <a:bodyPr wrap="square" rtlCol="0">
            <a:spAutoFit/>
          </a:bodyPr>
          <a:lstStyle/>
          <a:p>
            <a:pPr>
              <a:spcAft>
                <a:spcPts val="600"/>
              </a:spcAft>
            </a:pPr>
            <a:r>
              <a:rPr lang="en-GB" sz="1000" b="1" u="sng" dirty="0">
                <a:solidFill>
                  <a:srgbClr val="153D64"/>
                </a:solidFill>
              </a:rPr>
              <a:t>Kelly, Tracey, </a:t>
            </a:r>
            <a:r>
              <a:rPr lang="en-GB" sz="1000" b="1" i="1" u="sng" dirty="0">
                <a:solidFill>
                  <a:srgbClr val="153D64"/>
                </a:solidFill>
              </a:rPr>
              <a:t>The culture and recipes of France</a:t>
            </a:r>
          </a:p>
          <a:p>
            <a:pPr>
              <a:spcAft>
                <a:spcPts val="600"/>
              </a:spcAft>
            </a:pPr>
            <a:r>
              <a:rPr lang="en-GB" sz="1000" dirty="0">
                <a:solidFill>
                  <a:srgbClr val="153D64"/>
                </a:solidFill>
              </a:rPr>
              <a:t>Explore the food and culture of France with instructions for ten recipes such as crêpes suzettes and potato gratin. The book also explores cultural aspects such as farming, festivals and daily life. </a:t>
            </a:r>
          </a:p>
        </p:txBody>
      </p:sp>
      <p:sp>
        <p:nvSpPr>
          <p:cNvPr id="21" name="TextBox 20">
            <a:extLst>
              <a:ext uri="{FF2B5EF4-FFF2-40B4-BE49-F238E27FC236}">
                <a16:creationId xmlns:a16="http://schemas.microsoft.com/office/drawing/2014/main" id="{A1C6E1B1-DBA2-4E9D-B864-54A826B85B20}"/>
              </a:ext>
            </a:extLst>
          </p:cNvPr>
          <p:cNvSpPr txBox="1"/>
          <p:nvPr/>
        </p:nvSpPr>
        <p:spPr>
          <a:xfrm>
            <a:off x="8733186" y="4787139"/>
            <a:ext cx="1760050" cy="1400383"/>
          </a:xfrm>
          <a:prstGeom prst="rect">
            <a:avLst/>
          </a:prstGeom>
          <a:solidFill>
            <a:schemeClr val="bg2"/>
          </a:solidFill>
        </p:spPr>
        <p:txBody>
          <a:bodyPr wrap="square" rtlCol="0">
            <a:spAutoFit/>
          </a:bodyPr>
          <a:lstStyle/>
          <a:p>
            <a:pPr>
              <a:spcAft>
                <a:spcPts val="600"/>
              </a:spcAft>
            </a:pPr>
            <a:r>
              <a:rPr lang="en-GB" sz="1000" b="1" u="sng" dirty="0">
                <a:solidFill>
                  <a:srgbClr val="153D64"/>
                </a:solidFill>
              </a:rPr>
              <a:t>Gardiner, Sally, </a:t>
            </a:r>
            <a:r>
              <a:rPr lang="en-GB" sz="1000" b="1" i="1" u="sng" dirty="0">
                <a:solidFill>
                  <a:srgbClr val="153D64"/>
                </a:solidFill>
              </a:rPr>
              <a:t>The red necklace</a:t>
            </a:r>
          </a:p>
          <a:p>
            <a:pPr>
              <a:spcAft>
                <a:spcPts val="600"/>
              </a:spcAft>
            </a:pPr>
            <a:r>
              <a:rPr lang="en-GB" sz="1000" dirty="0">
                <a:solidFill>
                  <a:srgbClr val="153D64"/>
                </a:solidFill>
              </a:rPr>
              <a:t>In the late 18</a:t>
            </a:r>
            <a:r>
              <a:rPr lang="en-GB" sz="1000" baseline="30000" dirty="0">
                <a:solidFill>
                  <a:srgbClr val="153D64"/>
                </a:solidFill>
              </a:rPr>
              <a:t>th</a:t>
            </a:r>
            <a:r>
              <a:rPr lang="en-GB" sz="1000" dirty="0">
                <a:solidFill>
                  <a:srgbClr val="153D64"/>
                </a:solidFill>
              </a:rPr>
              <a:t> century, </a:t>
            </a:r>
            <a:r>
              <a:rPr lang="en-GB" sz="1000" dirty="0" err="1">
                <a:solidFill>
                  <a:srgbClr val="153D64"/>
                </a:solidFill>
              </a:rPr>
              <a:t>Sido</a:t>
            </a:r>
            <a:r>
              <a:rPr lang="en-GB" sz="1000" dirty="0">
                <a:solidFill>
                  <a:srgbClr val="153D64"/>
                </a:solidFill>
              </a:rPr>
              <a:t>, the daughter of a marquis and Yann, a gypsy orphan, face a common enemy at the start of the French Revolution. </a:t>
            </a:r>
          </a:p>
        </p:txBody>
      </p:sp>
      <p:sp>
        <p:nvSpPr>
          <p:cNvPr id="29" name="TextBox 28">
            <a:extLst>
              <a:ext uri="{FF2B5EF4-FFF2-40B4-BE49-F238E27FC236}">
                <a16:creationId xmlns:a16="http://schemas.microsoft.com/office/drawing/2014/main" id="{6FB3B930-17A6-421B-A6F5-7A6C535A3979}"/>
              </a:ext>
            </a:extLst>
          </p:cNvPr>
          <p:cNvSpPr txBox="1"/>
          <p:nvPr/>
        </p:nvSpPr>
        <p:spPr>
          <a:xfrm>
            <a:off x="3088943" y="2921263"/>
            <a:ext cx="1672966" cy="1554272"/>
          </a:xfrm>
          <a:prstGeom prst="rect">
            <a:avLst/>
          </a:prstGeom>
          <a:solidFill>
            <a:schemeClr val="bg2"/>
          </a:solidFill>
        </p:spPr>
        <p:txBody>
          <a:bodyPr wrap="square" lIns="91440" tIns="45720" rIns="91440" bIns="45720" rtlCol="0" anchor="t">
            <a:spAutoFit/>
          </a:bodyPr>
          <a:lstStyle/>
          <a:p>
            <a:pPr>
              <a:spcAft>
                <a:spcPts val="600"/>
              </a:spcAft>
            </a:pPr>
            <a:r>
              <a:rPr lang="en-GB" sz="900" b="1" u="sng" err="1">
                <a:solidFill>
                  <a:srgbClr val="153D64"/>
                </a:solidFill>
              </a:rPr>
              <a:t>Sempy</a:t>
            </a:r>
            <a:r>
              <a:rPr lang="en-GB" sz="900" b="1" u="sng" dirty="0">
                <a:solidFill>
                  <a:srgbClr val="153D64"/>
                </a:solidFill>
              </a:rPr>
              <a:t> et Goscinny, </a:t>
            </a:r>
            <a:r>
              <a:rPr lang="en-GB" sz="900" b="1" i="1" u="sng" dirty="0">
                <a:solidFill>
                  <a:srgbClr val="153D64"/>
                </a:solidFill>
              </a:rPr>
              <a:t>Le Petit Nicolas-la </a:t>
            </a:r>
            <a:r>
              <a:rPr lang="en-GB" sz="900" b="1" i="1" u="sng" err="1">
                <a:solidFill>
                  <a:srgbClr val="153D64"/>
                </a:solidFill>
              </a:rPr>
              <a:t>bande</a:t>
            </a:r>
            <a:r>
              <a:rPr lang="en-GB" sz="900" b="1" i="1" u="sng" dirty="0">
                <a:solidFill>
                  <a:srgbClr val="153D64"/>
                </a:solidFill>
              </a:rPr>
              <a:t> </a:t>
            </a:r>
            <a:r>
              <a:rPr lang="en-GB" sz="900" b="1" i="1" u="sng" err="1">
                <a:solidFill>
                  <a:srgbClr val="153D64"/>
                </a:solidFill>
              </a:rPr>
              <a:t>dessinée</a:t>
            </a:r>
            <a:r>
              <a:rPr lang="en-GB" sz="900" b="1" i="1" u="sng" dirty="0">
                <a:solidFill>
                  <a:srgbClr val="153D64"/>
                </a:solidFill>
              </a:rPr>
              <a:t> </a:t>
            </a:r>
            <a:r>
              <a:rPr lang="en-GB" sz="900" b="1" i="1" u="sng" err="1">
                <a:solidFill>
                  <a:srgbClr val="153D64"/>
                </a:solidFill>
              </a:rPr>
              <a:t>originale</a:t>
            </a:r>
            <a:endParaRPr lang="en-GB" sz="900" b="1" i="1" u="sng">
              <a:solidFill>
                <a:srgbClr val="153D64"/>
              </a:solidFill>
            </a:endParaRPr>
          </a:p>
          <a:p>
            <a:pPr>
              <a:spcAft>
                <a:spcPts val="600"/>
              </a:spcAft>
            </a:pPr>
            <a:r>
              <a:rPr lang="en-GB" sz="900" dirty="0">
                <a:solidFill>
                  <a:srgbClr val="153D64"/>
                </a:solidFill>
              </a:rPr>
              <a:t>A fun introduction to the French BD (</a:t>
            </a:r>
            <a:r>
              <a:rPr lang="en-GB" sz="900" err="1">
                <a:solidFill>
                  <a:srgbClr val="153D64"/>
                </a:solidFill>
              </a:rPr>
              <a:t>bande</a:t>
            </a:r>
            <a:r>
              <a:rPr lang="en-GB" sz="900" dirty="0">
                <a:solidFill>
                  <a:srgbClr val="153D64"/>
                </a:solidFill>
              </a:rPr>
              <a:t> </a:t>
            </a:r>
            <a:r>
              <a:rPr lang="en-GB" sz="900" err="1">
                <a:solidFill>
                  <a:srgbClr val="153D64"/>
                </a:solidFill>
              </a:rPr>
              <a:t>dessinée</a:t>
            </a:r>
            <a:r>
              <a:rPr lang="en-GB" sz="900" dirty="0">
                <a:solidFill>
                  <a:srgbClr val="153D64"/>
                </a:solidFill>
              </a:rPr>
              <a:t> comic strip). Read about the adventures of the cheeky and rather naughty Nicolas through the short and simple comic strip format.</a:t>
            </a:r>
            <a:endParaRPr lang="en-GB" sz="900" i="1">
              <a:solidFill>
                <a:srgbClr val="153D64"/>
              </a:solidFill>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862048"/>
          </a:xfrm>
          <a:prstGeom prst="rect">
            <a:avLst/>
          </a:prstGeom>
          <a:solidFill>
            <a:schemeClr val="bg2"/>
          </a:solidFill>
        </p:spPr>
        <p:txBody>
          <a:bodyPr wrap="square" rtlCol="0">
            <a:spAutoFit/>
          </a:bodyPr>
          <a:lstStyle/>
          <a:p>
            <a:pPr>
              <a:spcAft>
                <a:spcPts val="600"/>
              </a:spcAft>
            </a:pPr>
            <a:r>
              <a:rPr lang="en-GB" sz="1000" b="1" u="sng" dirty="0">
                <a:solidFill>
                  <a:srgbClr val="153D64"/>
                </a:solidFill>
              </a:rPr>
              <a:t>Webb, </a:t>
            </a:r>
            <a:r>
              <a:rPr lang="en-GB" sz="1000" b="1" u="sng" dirty="0" err="1">
                <a:solidFill>
                  <a:srgbClr val="153D64"/>
                </a:solidFill>
              </a:rPr>
              <a:t>Mick,</a:t>
            </a:r>
            <a:r>
              <a:rPr lang="en-GB" sz="1000" b="1" i="1" u="sng" dirty="0" err="1">
                <a:solidFill>
                  <a:srgbClr val="153D64"/>
                </a:solidFill>
              </a:rPr>
              <a:t>The</a:t>
            </a:r>
            <a:r>
              <a:rPr lang="en-GB" sz="1000" b="1" i="1" u="sng" dirty="0">
                <a:solidFill>
                  <a:srgbClr val="153D64"/>
                </a:solidFill>
              </a:rPr>
              <a:t> book of languages – Talk your way around the world</a:t>
            </a:r>
          </a:p>
          <a:p>
            <a:pPr>
              <a:spcAft>
                <a:spcPts val="600"/>
              </a:spcAft>
            </a:pPr>
            <a:r>
              <a:rPr lang="en-GB" sz="1000" dirty="0">
                <a:solidFill>
                  <a:srgbClr val="153D64"/>
                </a:solidFill>
              </a:rPr>
              <a:t>Key facts and basic vocabulary for a number of the 7,000 languages spoken around the world. A great book to educate you about the many different world languages and their origins. </a:t>
            </a:r>
          </a:p>
        </p:txBody>
      </p:sp>
      <p:sp>
        <p:nvSpPr>
          <p:cNvPr id="34" name="TextBox 33">
            <a:extLst>
              <a:ext uri="{FF2B5EF4-FFF2-40B4-BE49-F238E27FC236}">
                <a16:creationId xmlns:a16="http://schemas.microsoft.com/office/drawing/2014/main" id="{E0BE4ACF-5E06-41C5-B7A7-0545821CE31F}"/>
              </a:ext>
            </a:extLst>
          </p:cNvPr>
          <p:cNvSpPr txBox="1"/>
          <p:nvPr/>
        </p:nvSpPr>
        <p:spPr>
          <a:xfrm>
            <a:off x="5970895" y="2791199"/>
            <a:ext cx="1672967" cy="1400383"/>
          </a:xfrm>
          <a:prstGeom prst="rect">
            <a:avLst/>
          </a:prstGeom>
          <a:solidFill>
            <a:schemeClr val="bg2"/>
          </a:solidFill>
        </p:spPr>
        <p:txBody>
          <a:bodyPr wrap="square" rtlCol="0">
            <a:spAutoFit/>
          </a:bodyPr>
          <a:lstStyle/>
          <a:p>
            <a:pPr>
              <a:spcAft>
                <a:spcPts val="600"/>
              </a:spcAft>
            </a:pPr>
            <a:r>
              <a:rPr lang="en-GB" sz="1000" b="1" i="1" u="sng" dirty="0">
                <a:solidFill>
                  <a:srgbClr val="153D64"/>
                </a:solidFill>
              </a:rPr>
              <a:t>1jour1actu</a:t>
            </a:r>
          </a:p>
          <a:p>
            <a:pPr>
              <a:spcAft>
                <a:spcPts val="600"/>
              </a:spcAft>
            </a:pPr>
            <a:r>
              <a:rPr lang="en-GB" sz="1000" dirty="0">
                <a:solidFill>
                  <a:srgbClr val="153D64"/>
                </a:solidFill>
              </a:rPr>
              <a:t>An on-line reading source of topical articles related to the French-speaking world. </a:t>
            </a:r>
          </a:p>
          <a:p>
            <a:pPr>
              <a:spcAft>
                <a:spcPts val="600"/>
              </a:spcAft>
            </a:pPr>
            <a:r>
              <a:rPr lang="en-GB" sz="1000" dirty="0">
                <a:solidFill>
                  <a:srgbClr val="153D64"/>
                </a:solidFill>
              </a:rPr>
              <a:t>www.1jour1actu.com</a:t>
            </a:r>
          </a:p>
          <a:p>
            <a:pPr>
              <a:spcAft>
                <a:spcPts val="600"/>
              </a:spcAft>
            </a:pPr>
            <a:endParaRPr lang="en-GB" sz="1000" i="1" dirty="0">
              <a:solidFill>
                <a:srgbClr val="153D64"/>
              </a:solidFill>
            </a:endParaRPr>
          </a:p>
        </p:txBody>
      </p:sp>
      <p:sp>
        <p:nvSpPr>
          <p:cNvPr id="36" name="TextBox 35">
            <a:extLst>
              <a:ext uri="{FF2B5EF4-FFF2-40B4-BE49-F238E27FC236}">
                <a16:creationId xmlns:a16="http://schemas.microsoft.com/office/drawing/2014/main" id="{12E12D07-AE17-4231-9D4A-6CC40D364055}"/>
              </a:ext>
            </a:extLst>
          </p:cNvPr>
          <p:cNvSpPr txBox="1"/>
          <p:nvPr/>
        </p:nvSpPr>
        <p:spPr>
          <a:xfrm>
            <a:off x="8724888" y="2791198"/>
            <a:ext cx="1738855" cy="1708160"/>
          </a:xfrm>
          <a:prstGeom prst="rect">
            <a:avLst/>
          </a:prstGeom>
          <a:solidFill>
            <a:schemeClr val="bg2"/>
          </a:solidFill>
        </p:spPr>
        <p:txBody>
          <a:bodyPr wrap="square" rtlCol="0">
            <a:spAutoFit/>
          </a:bodyPr>
          <a:lstStyle/>
          <a:p>
            <a:pPr>
              <a:spcAft>
                <a:spcPts val="600"/>
              </a:spcAft>
            </a:pPr>
            <a:r>
              <a:rPr lang="en-GB" sz="1000" b="1" u="sng" dirty="0" err="1">
                <a:solidFill>
                  <a:srgbClr val="153D64"/>
                </a:solidFill>
              </a:rPr>
              <a:t>Goscinny</a:t>
            </a:r>
            <a:r>
              <a:rPr lang="en-GB" sz="1000" b="1" u="sng" dirty="0">
                <a:solidFill>
                  <a:srgbClr val="153D64"/>
                </a:solidFill>
              </a:rPr>
              <a:t>, René, </a:t>
            </a:r>
            <a:r>
              <a:rPr lang="en-GB" sz="1000" b="1" i="1" u="sng" dirty="0" err="1">
                <a:solidFill>
                  <a:srgbClr val="153D64"/>
                </a:solidFill>
              </a:rPr>
              <a:t>Astérix</a:t>
            </a:r>
            <a:r>
              <a:rPr lang="en-GB" sz="1000" b="1" i="1" u="sng">
                <a:solidFill>
                  <a:srgbClr val="153D64"/>
                </a:solidFill>
              </a:rPr>
              <a:t> le </a:t>
            </a:r>
            <a:r>
              <a:rPr lang="en-GB" sz="1000" b="1" i="1" u="sng" dirty="0" err="1">
                <a:solidFill>
                  <a:srgbClr val="153D64"/>
                </a:solidFill>
              </a:rPr>
              <a:t>Gaulois</a:t>
            </a:r>
            <a:endParaRPr lang="en-GB" sz="1000" b="1" i="1" u="sng" dirty="0">
              <a:solidFill>
                <a:srgbClr val="153D64"/>
              </a:solidFill>
            </a:endParaRPr>
          </a:p>
          <a:p>
            <a:pPr>
              <a:spcAft>
                <a:spcPts val="600"/>
              </a:spcAft>
            </a:pPr>
            <a:r>
              <a:rPr lang="en-GB" sz="1000" dirty="0">
                <a:solidFill>
                  <a:srgbClr val="153D64"/>
                </a:solidFill>
              </a:rPr>
              <a:t>The year is 50 BC and Gaul is occupied. Only one small village holds out against the invaders. But how much longer can </a:t>
            </a:r>
            <a:r>
              <a:rPr lang="en-GB" sz="1000" dirty="0" err="1">
                <a:solidFill>
                  <a:srgbClr val="153D64"/>
                </a:solidFill>
              </a:rPr>
              <a:t>Astérix</a:t>
            </a:r>
            <a:r>
              <a:rPr lang="en-GB" sz="1000" dirty="0">
                <a:solidFill>
                  <a:srgbClr val="153D64"/>
                </a:solidFill>
              </a:rPr>
              <a:t>, </a:t>
            </a:r>
            <a:r>
              <a:rPr lang="en-GB" sz="1000" dirty="0" err="1">
                <a:solidFill>
                  <a:srgbClr val="153D64"/>
                </a:solidFill>
              </a:rPr>
              <a:t>Obélix</a:t>
            </a:r>
            <a:r>
              <a:rPr lang="en-GB" sz="1000" dirty="0">
                <a:solidFill>
                  <a:srgbClr val="153D64"/>
                </a:solidFill>
              </a:rPr>
              <a:t> and their friends resist the power of the mighty Julius Caesar? </a:t>
            </a:r>
          </a:p>
        </p:txBody>
      </p:sp>
      <p:sp>
        <p:nvSpPr>
          <p:cNvPr id="37" name="TextBox 36">
            <a:extLst>
              <a:ext uri="{FF2B5EF4-FFF2-40B4-BE49-F238E27FC236}">
                <a16:creationId xmlns:a16="http://schemas.microsoft.com/office/drawing/2014/main" id="{DE89D7B6-21DF-4709-AE02-A333B11CADA5}"/>
              </a:ext>
            </a:extLst>
          </p:cNvPr>
          <p:cNvSpPr txBox="1"/>
          <p:nvPr/>
        </p:nvSpPr>
        <p:spPr>
          <a:xfrm>
            <a:off x="3123564" y="916679"/>
            <a:ext cx="1672967" cy="1246495"/>
          </a:xfrm>
          <a:prstGeom prst="rect">
            <a:avLst/>
          </a:prstGeom>
          <a:solidFill>
            <a:schemeClr val="bg2"/>
          </a:solidFill>
        </p:spPr>
        <p:txBody>
          <a:bodyPr wrap="square" rtlCol="0">
            <a:spAutoFit/>
          </a:bodyPr>
          <a:lstStyle/>
          <a:p>
            <a:pPr>
              <a:spcAft>
                <a:spcPts val="600"/>
              </a:spcAft>
            </a:pPr>
            <a:r>
              <a:rPr lang="en-GB" sz="1000" b="1" u="sng" dirty="0">
                <a:solidFill>
                  <a:srgbClr val="153D64"/>
                </a:solidFill>
              </a:rPr>
              <a:t>Morpurgo, Michael, </a:t>
            </a:r>
            <a:r>
              <a:rPr lang="en-GB" sz="1000" b="1" i="1" u="sng" dirty="0">
                <a:solidFill>
                  <a:srgbClr val="153D64"/>
                </a:solidFill>
              </a:rPr>
              <a:t>Sparrow</a:t>
            </a:r>
            <a:endParaRPr lang="en-GB" sz="1000" dirty="0">
              <a:solidFill>
                <a:srgbClr val="153D64"/>
              </a:solidFill>
            </a:endParaRPr>
          </a:p>
          <a:p>
            <a:r>
              <a:rPr lang="en-GB" sz="1000" dirty="0">
                <a:solidFill>
                  <a:srgbClr val="153D64"/>
                </a:solidFill>
              </a:rPr>
              <a:t>Morpurgo’s researched interpretation of the life, incarceration and death of Joan of Arc. A great read for historical fans.</a:t>
            </a:r>
          </a:p>
        </p:txBody>
      </p:sp>
      <p:sp>
        <p:nvSpPr>
          <p:cNvPr id="50" name="TextBox 49">
            <a:extLst>
              <a:ext uri="{FF2B5EF4-FFF2-40B4-BE49-F238E27FC236}">
                <a16:creationId xmlns:a16="http://schemas.microsoft.com/office/drawing/2014/main" id="{CFF09C4A-6A5B-4454-AAA5-D6564859BCBB}"/>
              </a:ext>
            </a:extLst>
          </p:cNvPr>
          <p:cNvSpPr txBox="1"/>
          <p:nvPr/>
        </p:nvSpPr>
        <p:spPr>
          <a:xfrm>
            <a:off x="5961784" y="4753898"/>
            <a:ext cx="1643002" cy="1908215"/>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solidFill>
                  <a:srgbClr val="153D64"/>
                </a:solidFill>
              </a:rPr>
              <a:t>St Exupéry, Antoine</a:t>
            </a:r>
            <a:r>
              <a:rPr lang="en-GB" sz="900" b="1" i="1" u="sng" dirty="0">
                <a:solidFill>
                  <a:srgbClr val="153D64"/>
                </a:solidFill>
              </a:rPr>
              <a:t>,             Le Petit Prince</a:t>
            </a:r>
          </a:p>
          <a:p>
            <a:pPr>
              <a:spcAft>
                <a:spcPts val="600"/>
              </a:spcAft>
            </a:pPr>
            <a:r>
              <a:rPr lang="en-GB" sz="900" dirty="0">
                <a:solidFill>
                  <a:srgbClr val="153D64"/>
                </a:solidFill>
              </a:rPr>
              <a:t>After crash landing in the desert, a pilot encounters a little prince who is visiting earth from his own planet. Their conversations deal with the themes of loneliness, friendship, love and loss and is an observation on life and human nature.</a:t>
            </a:r>
          </a:p>
          <a:p>
            <a:pPr>
              <a:spcAft>
                <a:spcPts val="600"/>
              </a:spcAft>
            </a:pPr>
            <a:endParaRPr lang="en-GB" sz="900" i="1" dirty="0">
              <a:solidFill>
                <a:srgbClr val="153D64"/>
              </a:solidFill>
            </a:endParaRPr>
          </a:p>
        </p:txBody>
      </p:sp>
      <p:pic>
        <p:nvPicPr>
          <p:cNvPr id="3" name="Picture 2">
            <a:extLst>
              <a:ext uri="{FF2B5EF4-FFF2-40B4-BE49-F238E27FC236}">
                <a16:creationId xmlns:a16="http://schemas.microsoft.com/office/drawing/2014/main" id="{56C23687-2245-40A5-83A2-0EA9E8F79D61}"/>
              </a:ext>
            </a:extLst>
          </p:cNvPr>
          <p:cNvPicPr>
            <a:picLocks noChangeAspect="1"/>
          </p:cNvPicPr>
          <p:nvPr/>
        </p:nvPicPr>
        <p:blipFill>
          <a:blip r:embed="rId2"/>
          <a:stretch>
            <a:fillRect/>
          </a:stretch>
        </p:blipFill>
        <p:spPr>
          <a:xfrm>
            <a:off x="1959553" y="2917195"/>
            <a:ext cx="1186976" cy="1594341"/>
          </a:xfrm>
          <a:prstGeom prst="rect">
            <a:avLst/>
          </a:prstGeom>
        </p:spPr>
      </p:pic>
      <p:pic>
        <p:nvPicPr>
          <p:cNvPr id="9" name="Picture 8">
            <a:extLst>
              <a:ext uri="{FF2B5EF4-FFF2-40B4-BE49-F238E27FC236}">
                <a16:creationId xmlns:a16="http://schemas.microsoft.com/office/drawing/2014/main" id="{4A60175D-1F14-442F-9F5D-DDC919F791D1}"/>
              </a:ext>
            </a:extLst>
          </p:cNvPr>
          <p:cNvPicPr>
            <a:picLocks noChangeAspect="1"/>
          </p:cNvPicPr>
          <p:nvPr/>
        </p:nvPicPr>
        <p:blipFill>
          <a:blip r:embed="rId3"/>
          <a:stretch>
            <a:fillRect/>
          </a:stretch>
        </p:blipFill>
        <p:spPr>
          <a:xfrm>
            <a:off x="4796564" y="916679"/>
            <a:ext cx="1222453" cy="1602771"/>
          </a:xfrm>
          <a:prstGeom prst="rect">
            <a:avLst/>
          </a:prstGeom>
        </p:spPr>
      </p:pic>
      <p:pic>
        <p:nvPicPr>
          <p:cNvPr id="11" name="Picture 10">
            <a:extLst>
              <a:ext uri="{FF2B5EF4-FFF2-40B4-BE49-F238E27FC236}">
                <a16:creationId xmlns:a16="http://schemas.microsoft.com/office/drawing/2014/main" id="{C9985708-B895-4BD8-A225-8A810B3D1CAE}"/>
              </a:ext>
            </a:extLst>
          </p:cNvPr>
          <p:cNvPicPr>
            <a:picLocks noChangeAspect="1"/>
          </p:cNvPicPr>
          <p:nvPr/>
        </p:nvPicPr>
        <p:blipFill>
          <a:blip r:embed="rId4"/>
          <a:stretch>
            <a:fillRect/>
          </a:stretch>
        </p:blipFill>
        <p:spPr>
          <a:xfrm>
            <a:off x="7671735" y="949373"/>
            <a:ext cx="1053152" cy="1570077"/>
          </a:xfrm>
          <a:prstGeom prst="rect">
            <a:avLst/>
          </a:prstGeom>
        </p:spPr>
      </p:pic>
      <p:pic>
        <p:nvPicPr>
          <p:cNvPr id="15" name="Picture 14">
            <a:extLst>
              <a:ext uri="{FF2B5EF4-FFF2-40B4-BE49-F238E27FC236}">
                <a16:creationId xmlns:a16="http://schemas.microsoft.com/office/drawing/2014/main" id="{32C1C60C-C6D9-421B-A918-9663A9D5998C}"/>
              </a:ext>
            </a:extLst>
          </p:cNvPr>
          <p:cNvPicPr>
            <a:picLocks noChangeAspect="1"/>
          </p:cNvPicPr>
          <p:nvPr/>
        </p:nvPicPr>
        <p:blipFill>
          <a:blip r:embed="rId5"/>
          <a:stretch>
            <a:fillRect/>
          </a:stretch>
        </p:blipFill>
        <p:spPr>
          <a:xfrm>
            <a:off x="4782106" y="3825977"/>
            <a:ext cx="1310896" cy="815794"/>
          </a:xfrm>
          <a:prstGeom prst="rect">
            <a:avLst/>
          </a:prstGeom>
        </p:spPr>
      </p:pic>
      <p:pic>
        <p:nvPicPr>
          <p:cNvPr id="22" name="Picture 21">
            <a:extLst>
              <a:ext uri="{FF2B5EF4-FFF2-40B4-BE49-F238E27FC236}">
                <a16:creationId xmlns:a16="http://schemas.microsoft.com/office/drawing/2014/main" id="{64488268-ECF0-45BB-860B-94DADAFF214F}"/>
              </a:ext>
            </a:extLst>
          </p:cNvPr>
          <p:cNvPicPr>
            <a:picLocks noChangeAspect="1"/>
          </p:cNvPicPr>
          <p:nvPr/>
        </p:nvPicPr>
        <p:blipFill>
          <a:blip r:embed="rId6"/>
          <a:stretch>
            <a:fillRect/>
          </a:stretch>
        </p:blipFill>
        <p:spPr>
          <a:xfrm>
            <a:off x="4830153" y="4971241"/>
            <a:ext cx="971301" cy="1387109"/>
          </a:xfrm>
          <a:prstGeom prst="rect">
            <a:avLst/>
          </a:prstGeom>
        </p:spPr>
      </p:pic>
      <p:pic>
        <p:nvPicPr>
          <p:cNvPr id="24" name="Picture 23">
            <a:extLst>
              <a:ext uri="{FF2B5EF4-FFF2-40B4-BE49-F238E27FC236}">
                <a16:creationId xmlns:a16="http://schemas.microsoft.com/office/drawing/2014/main" id="{70A1087C-F9E0-43E3-AC91-8A6A185ED2DB}"/>
              </a:ext>
            </a:extLst>
          </p:cNvPr>
          <p:cNvPicPr>
            <a:picLocks noChangeAspect="1"/>
          </p:cNvPicPr>
          <p:nvPr/>
        </p:nvPicPr>
        <p:blipFill>
          <a:blip r:embed="rId7"/>
          <a:stretch>
            <a:fillRect/>
          </a:stretch>
        </p:blipFill>
        <p:spPr>
          <a:xfrm>
            <a:off x="1959554" y="905435"/>
            <a:ext cx="1103225" cy="1682818"/>
          </a:xfrm>
          <a:prstGeom prst="rect">
            <a:avLst/>
          </a:prstGeom>
        </p:spPr>
      </p:pic>
      <p:pic>
        <p:nvPicPr>
          <p:cNvPr id="26" name="Picture 25">
            <a:extLst>
              <a:ext uri="{FF2B5EF4-FFF2-40B4-BE49-F238E27FC236}">
                <a16:creationId xmlns:a16="http://schemas.microsoft.com/office/drawing/2014/main" id="{CBFA9FC8-23BC-4A78-819F-99932FD44483}"/>
              </a:ext>
            </a:extLst>
          </p:cNvPr>
          <p:cNvPicPr>
            <a:picLocks noChangeAspect="1"/>
          </p:cNvPicPr>
          <p:nvPr/>
        </p:nvPicPr>
        <p:blipFill>
          <a:blip r:embed="rId8"/>
          <a:stretch>
            <a:fillRect/>
          </a:stretch>
        </p:blipFill>
        <p:spPr>
          <a:xfrm>
            <a:off x="1961625" y="4890409"/>
            <a:ext cx="1110371" cy="1548770"/>
          </a:xfrm>
          <a:prstGeom prst="rect">
            <a:avLst/>
          </a:prstGeom>
        </p:spPr>
      </p:pic>
      <p:pic>
        <p:nvPicPr>
          <p:cNvPr id="28" name="Picture 27">
            <a:extLst>
              <a:ext uri="{FF2B5EF4-FFF2-40B4-BE49-F238E27FC236}">
                <a16:creationId xmlns:a16="http://schemas.microsoft.com/office/drawing/2014/main" id="{6753B57A-0994-4D73-84F0-F7E64EE12560}"/>
              </a:ext>
            </a:extLst>
          </p:cNvPr>
          <p:cNvPicPr>
            <a:picLocks noChangeAspect="1"/>
          </p:cNvPicPr>
          <p:nvPr/>
        </p:nvPicPr>
        <p:blipFill>
          <a:blip r:embed="rId9"/>
          <a:stretch>
            <a:fillRect/>
          </a:stretch>
        </p:blipFill>
        <p:spPr>
          <a:xfrm>
            <a:off x="7682450" y="4934243"/>
            <a:ext cx="948279" cy="1424106"/>
          </a:xfrm>
          <a:prstGeom prst="rect">
            <a:avLst/>
          </a:prstGeom>
        </p:spPr>
      </p:pic>
      <p:pic>
        <p:nvPicPr>
          <p:cNvPr id="6" name="Picture 5">
            <a:extLst>
              <a:ext uri="{FF2B5EF4-FFF2-40B4-BE49-F238E27FC236}">
                <a16:creationId xmlns:a16="http://schemas.microsoft.com/office/drawing/2014/main" id="{4C461A72-3532-4481-878B-F186A4FADCBF}"/>
              </a:ext>
            </a:extLst>
          </p:cNvPr>
          <p:cNvPicPr>
            <a:picLocks noChangeAspect="1"/>
          </p:cNvPicPr>
          <p:nvPr/>
        </p:nvPicPr>
        <p:blipFill>
          <a:blip r:embed="rId10"/>
          <a:stretch>
            <a:fillRect/>
          </a:stretch>
        </p:blipFill>
        <p:spPr>
          <a:xfrm>
            <a:off x="7584609" y="2886626"/>
            <a:ext cx="1140245" cy="1497900"/>
          </a:xfrm>
          <a:prstGeom prst="rect">
            <a:avLst/>
          </a:prstGeom>
        </p:spPr>
      </p:pic>
      <p:pic>
        <p:nvPicPr>
          <p:cNvPr id="12" name="Picture 11" descr="Sybil Andrews Academy | Sybil Andrews Academy">
            <a:extLst>
              <a:ext uri="{FF2B5EF4-FFF2-40B4-BE49-F238E27FC236}">
                <a16:creationId xmlns:a16="http://schemas.microsoft.com/office/drawing/2014/main" id="{5E0F1098-35C5-8725-6C4A-7F420804A85C}"/>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4" name="Picture 13" descr="Black love tree with heart leaves. hand draw Valentine tree silhouette clip  art isolated on white background, illustration 46557803 Vector Art at  Vecteezy">
            <a:extLst>
              <a:ext uri="{FF2B5EF4-FFF2-40B4-BE49-F238E27FC236}">
                <a16:creationId xmlns:a16="http://schemas.microsoft.com/office/drawing/2014/main" id="{2C437EE7-B70A-D907-A9A3-BE174653DA47}"/>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656278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Physical Education</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2"/>
            <a:ext cx="1672966" cy="1246495"/>
          </a:xfrm>
          <a:prstGeom prst="rect">
            <a:avLst/>
          </a:prstGeom>
          <a:solidFill>
            <a:schemeClr val="bg2"/>
          </a:solidFill>
        </p:spPr>
        <p:txBody>
          <a:bodyPr wrap="square" rtlCol="0">
            <a:spAutoFit/>
          </a:bodyPr>
          <a:lstStyle/>
          <a:p>
            <a:pPr>
              <a:spcAft>
                <a:spcPts val="600"/>
              </a:spcAft>
            </a:pPr>
            <a:r>
              <a:rPr lang="en-GB" sz="1000" b="1" i="1" u="sng" dirty="0"/>
              <a:t>You are a champion. How to be the best you can be.</a:t>
            </a:r>
            <a:endParaRPr lang="en-GB" sz="1000" i="1" dirty="0"/>
          </a:p>
          <a:p>
            <a:r>
              <a:rPr lang="en-GB" sz="1000" dirty="0"/>
              <a:t>It's hard to know what’s possible until you start. You have been able to dream big and be prepared to work towards your dreams</a:t>
            </a:r>
            <a:r>
              <a:rPr lang="en-GB" sz="1000" i="1" dirty="0"/>
              <a:t>.</a:t>
            </a:r>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1708160"/>
          </a:xfrm>
          <a:prstGeom prst="rect">
            <a:avLst/>
          </a:prstGeom>
          <a:solidFill>
            <a:schemeClr val="bg2"/>
          </a:solidFill>
        </p:spPr>
        <p:txBody>
          <a:bodyPr wrap="square" rtlCol="0">
            <a:spAutoFit/>
          </a:bodyPr>
          <a:lstStyle/>
          <a:p>
            <a:pPr>
              <a:spcAft>
                <a:spcPts val="600"/>
              </a:spcAft>
            </a:pPr>
            <a:r>
              <a:rPr lang="en-GB" sz="1000" b="1" u="sng" dirty="0"/>
              <a:t>Catherine Bruton, </a:t>
            </a:r>
            <a:r>
              <a:rPr lang="en-GB" sz="1000" b="1" i="1" u="sng" dirty="0"/>
              <a:t>No Ballet Shoes in Syria</a:t>
            </a:r>
            <a:endParaRPr lang="en-GB" sz="1000" dirty="0"/>
          </a:p>
          <a:p>
            <a:pPr>
              <a:spcAft>
                <a:spcPts val="600"/>
              </a:spcAft>
            </a:pPr>
            <a:r>
              <a:rPr lang="en-GB" sz="1000" dirty="0"/>
              <a:t>Aya has just arrived in Britain seeking asylum from war in Syria. When a dance teacher spots her talent, Aya has the potential to go to a ballet school. But will she be allowed to remain in the country?</a:t>
            </a:r>
            <a:endParaRPr lang="en-GB" sz="1000" i="1" dirty="0"/>
          </a:p>
        </p:txBody>
      </p:sp>
      <p:sp>
        <p:nvSpPr>
          <p:cNvPr id="21" name="TextBox 20">
            <a:extLst>
              <a:ext uri="{FF2B5EF4-FFF2-40B4-BE49-F238E27FC236}">
                <a16:creationId xmlns:a16="http://schemas.microsoft.com/office/drawing/2014/main" id="{A1C6E1B1-DBA2-4E9D-B864-54A826B85B20}"/>
              </a:ext>
            </a:extLst>
          </p:cNvPr>
          <p:cNvSpPr txBox="1"/>
          <p:nvPr/>
        </p:nvSpPr>
        <p:spPr>
          <a:xfrm>
            <a:off x="8800420" y="4755192"/>
            <a:ext cx="1596076" cy="1969770"/>
          </a:xfrm>
          <a:prstGeom prst="rect">
            <a:avLst/>
          </a:prstGeom>
          <a:solidFill>
            <a:schemeClr val="bg2"/>
          </a:solidFill>
        </p:spPr>
        <p:txBody>
          <a:bodyPr wrap="square" lIns="91440" tIns="45720" rIns="91440" bIns="45720" rtlCol="0" anchor="t">
            <a:spAutoFit/>
          </a:bodyPr>
          <a:lstStyle/>
          <a:p>
            <a:pPr>
              <a:spcAft>
                <a:spcPts val="600"/>
              </a:spcAft>
            </a:pPr>
            <a:r>
              <a:rPr lang="en-GB" sz="900" b="1" i="1" u="sng" dirty="0"/>
              <a:t>Kwame Alexander, Rebound </a:t>
            </a:r>
            <a:r>
              <a:rPr lang="en-GB" sz="900" b="0" i="0" dirty="0">
                <a:solidFill>
                  <a:srgbClr val="4B5055"/>
                </a:solidFill>
                <a:effectLst/>
              </a:rPr>
              <a:t>After he gets into a spot of trouble, his mum decides to send him to spend the summer with his paternal grandparents a few hours drive away. Here, his cousin Roxie introduces him to basketball, his grandad introduces him to hard work and jazz, and things begin to change.</a:t>
            </a:r>
            <a:endParaRPr lang="en-GB" sz="900" b="1" i="1" u="sng" dirty="0"/>
          </a:p>
          <a:p>
            <a:pPr>
              <a:spcAft>
                <a:spcPts val="600"/>
              </a:spcAft>
            </a:pPr>
            <a:endParaRPr lang="en-GB" sz="900" b="1" dirty="0"/>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708160"/>
          </a:xfrm>
          <a:prstGeom prst="rect">
            <a:avLst/>
          </a:prstGeom>
          <a:solidFill>
            <a:schemeClr val="bg2"/>
          </a:solidFill>
        </p:spPr>
        <p:txBody>
          <a:bodyPr wrap="square" rtlCol="0">
            <a:spAutoFit/>
          </a:bodyPr>
          <a:lstStyle/>
          <a:p>
            <a:pPr>
              <a:spcAft>
                <a:spcPts val="600"/>
              </a:spcAft>
            </a:pPr>
            <a:r>
              <a:rPr lang="en-GB" sz="1000" b="1" i="1" u="sng" dirty="0"/>
              <a:t>Kwame Alexander, Booked</a:t>
            </a:r>
          </a:p>
          <a:p>
            <a:pPr>
              <a:spcAft>
                <a:spcPts val="600"/>
              </a:spcAft>
            </a:pPr>
            <a:r>
              <a:rPr lang="en-GB" sz="1000" dirty="0"/>
              <a:t>Nick learns the power of words as he wrestles with problems at home, stands up to a bully, and tries to impress his dream girl. Helping him along are his friends and football mates, and The Mac, a rapping librarian</a:t>
            </a:r>
            <a:endParaRPr lang="en-GB" sz="1000" i="1" dirty="0"/>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708160"/>
          </a:xfrm>
          <a:prstGeom prst="rect">
            <a:avLst/>
          </a:prstGeom>
          <a:solidFill>
            <a:schemeClr val="bg2"/>
          </a:solidFill>
        </p:spPr>
        <p:txBody>
          <a:bodyPr wrap="square" rtlCol="0">
            <a:spAutoFit/>
          </a:bodyPr>
          <a:lstStyle/>
          <a:p>
            <a:pPr>
              <a:spcAft>
                <a:spcPts val="600"/>
              </a:spcAft>
            </a:pPr>
            <a:r>
              <a:rPr lang="en-GB" sz="1000" b="1" u="sng" dirty="0"/>
              <a:t>Elizabeth Laird, </a:t>
            </a:r>
            <a:r>
              <a:rPr lang="en-GB" sz="1000" b="1" i="1" u="sng" dirty="0"/>
              <a:t>The Fastest Boy in the World </a:t>
            </a:r>
          </a:p>
          <a:p>
            <a:r>
              <a:rPr lang="en-GB" sz="1000" dirty="0"/>
              <a:t>When Grandfather collapses following a long journey to Ethiopia's capital city, Solomon knows he has </a:t>
            </a:r>
          </a:p>
          <a:p>
            <a:r>
              <a:rPr lang="en-GB" sz="1000" dirty="0"/>
              <a:t>to run the twenty </a:t>
            </a:r>
          </a:p>
          <a:p>
            <a:r>
              <a:rPr lang="en-GB" sz="1000" dirty="0"/>
              <a:t>miles back home to </a:t>
            </a:r>
          </a:p>
          <a:p>
            <a:r>
              <a:rPr lang="en-GB" sz="1000" dirty="0"/>
              <a:t>get his father.</a:t>
            </a:r>
            <a:endParaRPr lang="en-GB" sz="1000" i="1" dirty="0"/>
          </a:p>
          <a:p>
            <a:pPr>
              <a:spcAft>
                <a:spcPts val="600"/>
              </a:spcAft>
            </a:pPr>
            <a:endParaRPr lang="en-GB" sz="1000" b="1" i="1" u="sng" dirty="0"/>
          </a:p>
        </p:txBody>
      </p:sp>
      <p:sp>
        <p:nvSpPr>
          <p:cNvPr id="34" name="TextBox 33">
            <a:extLst>
              <a:ext uri="{FF2B5EF4-FFF2-40B4-BE49-F238E27FC236}">
                <a16:creationId xmlns:a16="http://schemas.microsoft.com/office/drawing/2014/main" id="{E0BE4ACF-5E06-41C5-B7A7-0545821CE31F}"/>
              </a:ext>
            </a:extLst>
          </p:cNvPr>
          <p:cNvSpPr txBox="1"/>
          <p:nvPr/>
        </p:nvSpPr>
        <p:spPr>
          <a:xfrm>
            <a:off x="5970895" y="2791198"/>
            <a:ext cx="1672967" cy="1554272"/>
          </a:xfrm>
          <a:prstGeom prst="rect">
            <a:avLst/>
          </a:prstGeom>
          <a:solidFill>
            <a:schemeClr val="bg2"/>
          </a:solidFill>
        </p:spPr>
        <p:txBody>
          <a:bodyPr wrap="square" lIns="91440" tIns="45720" rIns="91440" bIns="45720" rtlCol="0" anchor="t">
            <a:spAutoFit/>
          </a:bodyPr>
          <a:lstStyle/>
          <a:p>
            <a:pPr>
              <a:spcAft>
                <a:spcPts val="600"/>
              </a:spcAft>
            </a:pPr>
            <a:r>
              <a:rPr lang="en-GB" sz="900" b="1" i="1" u="sng" dirty="0"/>
              <a:t>Clare Balding, The racehorse that would not gallop.</a:t>
            </a:r>
          </a:p>
          <a:p>
            <a:pPr>
              <a:spcAft>
                <a:spcPts val="600"/>
              </a:spcAft>
            </a:pPr>
            <a:r>
              <a:rPr lang="en-GB" sz="900" b="0" i="0" dirty="0">
                <a:solidFill>
                  <a:srgbClr val="202124"/>
                </a:solidFill>
                <a:effectLst/>
              </a:rPr>
              <a:t>So when she accidentally manages to buy a racehorse, Charlie is thrilled. The horse she buys, </a:t>
            </a:r>
            <a:r>
              <a:rPr lang="en-GB" sz="900" b="1" i="0" dirty="0">
                <a:solidFill>
                  <a:srgbClr val="202124"/>
                </a:solidFill>
                <a:effectLst/>
              </a:rPr>
              <a:t>Noble Warrior</a:t>
            </a:r>
            <a:r>
              <a:rPr lang="en-GB" sz="900" b="0" i="0" dirty="0">
                <a:solidFill>
                  <a:srgbClr val="202124"/>
                </a:solidFill>
                <a:effectLst/>
              </a:rPr>
              <a:t>, looks the part: strong, fit and healthy. There's just one problem - he won't gallop.</a:t>
            </a:r>
            <a:endParaRPr lang="en-GB" sz="900" i="1"/>
          </a:p>
        </p:txBody>
      </p:sp>
      <p:sp>
        <p:nvSpPr>
          <p:cNvPr id="36" name="TextBox 35">
            <a:extLst>
              <a:ext uri="{FF2B5EF4-FFF2-40B4-BE49-F238E27FC236}">
                <a16:creationId xmlns:a16="http://schemas.microsoft.com/office/drawing/2014/main" id="{12E12D07-AE17-4231-9D4A-6CC40D364055}"/>
              </a:ext>
            </a:extLst>
          </p:cNvPr>
          <p:cNvSpPr txBox="1"/>
          <p:nvPr/>
        </p:nvSpPr>
        <p:spPr>
          <a:xfrm>
            <a:off x="8790776" y="2791198"/>
            <a:ext cx="1672967" cy="1554272"/>
          </a:xfrm>
          <a:prstGeom prst="rect">
            <a:avLst/>
          </a:prstGeom>
          <a:solidFill>
            <a:schemeClr val="bg2"/>
          </a:solidFill>
        </p:spPr>
        <p:txBody>
          <a:bodyPr wrap="square" rtlCol="0">
            <a:spAutoFit/>
          </a:bodyPr>
          <a:lstStyle/>
          <a:p>
            <a:pPr>
              <a:spcAft>
                <a:spcPts val="600"/>
              </a:spcAft>
            </a:pPr>
            <a:r>
              <a:rPr lang="en-GB" sz="1000" b="1" u="sng" dirty="0"/>
              <a:t>Eva Ibbotson, </a:t>
            </a:r>
            <a:r>
              <a:rPr lang="en-GB" sz="1000" b="1" i="1" u="sng" dirty="0"/>
              <a:t>A Company of Swans </a:t>
            </a:r>
          </a:p>
          <a:p>
            <a:pPr>
              <a:spcAft>
                <a:spcPts val="600"/>
              </a:spcAft>
            </a:pPr>
            <a:r>
              <a:rPr lang="en-GB" sz="1000" dirty="0"/>
              <a:t>Harriet Jane Morton's life changes drastically when chosen by a Russian ballet master to join his company. In the Amazon, she falls in love with a British exile with a mysterious past</a:t>
            </a:r>
            <a:r>
              <a:rPr lang="en-GB" sz="1000" dirty="0">
                <a:latin typeface="Corbel" panose="020B0503020204020204" pitchFamily="34" charset="0"/>
              </a:rPr>
              <a:t>.</a:t>
            </a:r>
            <a:endParaRPr lang="en-GB" sz="1000" i="1" dirty="0">
              <a:latin typeface="Corbel" panose="020B0503020204020204" pitchFamily="34" charset="0"/>
            </a:endParaRPr>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8"/>
            <a:ext cx="1672967" cy="1862048"/>
          </a:xfrm>
          <a:prstGeom prst="rect">
            <a:avLst/>
          </a:prstGeom>
          <a:solidFill>
            <a:schemeClr val="bg2"/>
          </a:solidFill>
        </p:spPr>
        <p:txBody>
          <a:bodyPr wrap="square" rtlCol="0">
            <a:spAutoFit/>
          </a:bodyPr>
          <a:lstStyle/>
          <a:p>
            <a:pPr>
              <a:spcAft>
                <a:spcPts val="600"/>
              </a:spcAft>
            </a:pPr>
            <a:r>
              <a:rPr lang="en-GB" sz="1000" b="1" u="sng" dirty="0"/>
              <a:t>Catherine Forde, </a:t>
            </a:r>
            <a:r>
              <a:rPr lang="en-GB" sz="1000" b="1" i="1" u="sng" dirty="0"/>
              <a:t>Fat Boy Swim </a:t>
            </a:r>
          </a:p>
          <a:p>
            <a:pPr>
              <a:spcAft>
                <a:spcPts val="600"/>
              </a:spcAft>
            </a:pPr>
            <a:r>
              <a:rPr lang="en-GB" sz="1000" dirty="0"/>
              <a:t>Teased for being grossly overweight, Jimmy, a fourteen-year-old teenager, who has a poor self-image, turns his life around by overcoming his fears and learning to swim. In the process he finds out the truth about his parents.</a:t>
            </a:r>
            <a:endParaRPr lang="en-GB" sz="1000" i="1"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872870" y="4755191"/>
            <a:ext cx="1808544" cy="1692771"/>
          </a:xfrm>
          <a:prstGeom prst="rect">
            <a:avLst/>
          </a:prstGeom>
          <a:solidFill>
            <a:schemeClr val="bg2"/>
          </a:solidFill>
        </p:spPr>
        <p:txBody>
          <a:bodyPr wrap="square" lIns="91440" tIns="45720" rIns="91440" bIns="45720" rtlCol="0" anchor="t">
            <a:spAutoFit/>
          </a:bodyPr>
          <a:lstStyle/>
          <a:p>
            <a:pPr>
              <a:spcAft>
                <a:spcPts val="600"/>
              </a:spcAft>
            </a:pPr>
            <a:r>
              <a:rPr lang="en-GB" sz="900" b="1" i="1" u="sng" dirty="0"/>
              <a:t>Malorie Blackman, Pig Heart boy</a:t>
            </a:r>
          </a:p>
          <a:p>
            <a:pPr>
              <a:spcAft>
                <a:spcPts val="600"/>
              </a:spcAft>
            </a:pPr>
            <a:r>
              <a:rPr lang="en-GB" sz="900" b="0" i="0" dirty="0">
                <a:solidFill>
                  <a:srgbClr val="0F1111"/>
                </a:solidFill>
                <a:effectLst/>
              </a:rPr>
              <a:t>You're thirteen. All you want is a normal life. But most normal kids don't need heart transplants.</a:t>
            </a:r>
            <a:br>
              <a:rPr lang="en-GB" sz="900" dirty="0"/>
            </a:br>
            <a:r>
              <a:rPr lang="en-GB" sz="900" b="0" i="0" dirty="0">
                <a:solidFill>
                  <a:srgbClr val="0F1111"/>
                </a:solidFill>
                <a:effectLst/>
              </a:rPr>
              <a:t>So there's this doctor. He says there's a chance for you. But he also says it's experimental, controversial and risky. And it's never been done before.</a:t>
            </a:r>
            <a:endParaRPr lang="en-GB" sz="900" i="1"/>
          </a:p>
        </p:txBody>
      </p:sp>
      <p:pic>
        <p:nvPicPr>
          <p:cNvPr id="33" name="Picture 2" descr="Booked : Alexander, Kwame: Amazon.co.uk: Books">
            <a:extLst>
              <a:ext uri="{FF2B5EF4-FFF2-40B4-BE49-F238E27FC236}">
                <a16:creationId xmlns:a16="http://schemas.microsoft.com/office/drawing/2014/main" id="{47AE195A-3041-41E7-96ED-290C389BDA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47214" y="860742"/>
            <a:ext cx="1146763" cy="1766137"/>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11">
            <a:extLst>
              <a:ext uri="{FF2B5EF4-FFF2-40B4-BE49-F238E27FC236}">
                <a16:creationId xmlns:a16="http://schemas.microsoft.com/office/drawing/2014/main" id="{EB3C31D2-DAAB-435C-A6D1-5E8516036C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8561" y="870874"/>
            <a:ext cx="1176577" cy="177435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4" descr="No Ballet Shoes in Syria : Catherine Bruton: Amazon.co.uk: Books">
            <a:extLst>
              <a:ext uri="{FF2B5EF4-FFF2-40B4-BE49-F238E27FC236}">
                <a16:creationId xmlns:a16="http://schemas.microsoft.com/office/drawing/2014/main" id="{DDF19EDD-30AE-4318-842D-2641E8459C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98628" y="855876"/>
            <a:ext cx="1139524" cy="174875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ou Are A Champion by Marcus Rashford      Publish date 27 May 2021">
            <a:extLst>
              <a:ext uri="{FF2B5EF4-FFF2-40B4-BE49-F238E27FC236}">
                <a16:creationId xmlns:a16="http://schemas.microsoft.com/office/drawing/2014/main" id="{D5A0CCDC-F537-4D1A-8189-017EDAAD96F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15252" y="4810840"/>
            <a:ext cx="1213566" cy="1758790"/>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13">
            <a:extLst>
              <a:ext uri="{FF2B5EF4-FFF2-40B4-BE49-F238E27FC236}">
                <a16:creationId xmlns:a16="http://schemas.microsoft.com/office/drawing/2014/main" id="{19C575B3-0CA5-4281-A1F0-F2BA9BD9BD1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1774" y="2840631"/>
            <a:ext cx="1154083" cy="17631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7C31D8FE-78A7-4B88-9981-F745C081D8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30153" y="2844514"/>
            <a:ext cx="1154084" cy="177196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E414766B-3FA3-406B-8548-A9C6D23B115E}"/>
              </a:ext>
            </a:extLst>
          </p:cNvPr>
          <p:cNvPicPr>
            <a:picLocks noChangeAspect="1"/>
          </p:cNvPicPr>
          <p:nvPr/>
        </p:nvPicPr>
        <p:blipFill rotWithShape="1">
          <a:blip r:embed="rId8"/>
          <a:srcRect l="18288" r="17748"/>
          <a:stretch/>
        </p:blipFill>
        <p:spPr>
          <a:xfrm>
            <a:off x="4818561" y="4848705"/>
            <a:ext cx="1092571" cy="1708104"/>
          </a:xfrm>
          <a:prstGeom prst="rect">
            <a:avLst/>
          </a:prstGeom>
        </p:spPr>
      </p:pic>
      <p:pic>
        <p:nvPicPr>
          <p:cNvPr id="60" name="Picture 6" descr="A Company of Swans: Amazon.co.uk: Ibbotson, Eva, Nadin, Joanna:  9781447280118: Books">
            <a:extLst>
              <a:ext uri="{FF2B5EF4-FFF2-40B4-BE49-F238E27FC236}">
                <a16:creationId xmlns:a16="http://schemas.microsoft.com/office/drawing/2014/main" id="{97A44C10-6382-4C69-A9ED-AB3ABA64A61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48915" y="2852798"/>
            <a:ext cx="1145985" cy="17543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Rebound">
            <a:extLst>
              <a:ext uri="{FF2B5EF4-FFF2-40B4-BE49-F238E27FC236}">
                <a16:creationId xmlns:a16="http://schemas.microsoft.com/office/drawing/2014/main" id="{59C6E28F-FDCF-48AB-B212-9C200644FB4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98628" y="4851985"/>
            <a:ext cx="1133708" cy="170482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Sybil Andrews Academy | Sybil Andrews Academy">
            <a:extLst>
              <a:ext uri="{FF2B5EF4-FFF2-40B4-BE49-F238E27FC236}">
                <a16:creationId xmlns:a16="http://schemas.microsoft.com/office/drawing/2014/main" id="{EA4F2269-444F-A3CC-40E1-CA86C1942529}"/>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0" name="Picture 9" descr="Black love tree with heart leaves. hand draw Valentine tree silhouette clip  art isolated on white background, illustration 46557803 Vector Art at  Vecteezy">
            <a:extLst>
              <a:ext uri="{FF2B5EF4-FFF2-40B4-BE49-F238E27FC236}">
                <a16:creationId xmlns:a16="http://schemas.microsoft.com/office/drawing/2014/main" id="{B394A460-CC7D-C7B2-3BF9-39F0C1974CFE}"/>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39744256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Food and Nutrition</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144"/>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1"/>
            <a:ext cx="1672966" cy="1785104"/>
          </a:xfrm>
          <a:prstGeom prst="rect">
            <a:avLst/>
          </a:prstGeom>
          <a:solidFill>
            <a:schemeClr val="bg2"/>
          </a:solidFill>
        </p:spPr>
        <p:txBody>
          <a:bodyPr wrap="square" rtlCol="0">
            <a:spAutoFit/>
          </a:bodyPr>
          <a:lstStyle/>
          <a:p>
            <a:pPr algn="l"/>
            <a:r>
              <a:rPr lang="en-GB" sz="1000" b="1" i="0" u="sng" dirty="0">
                <a:solidFill>
                  <a:srgbClr val="0F1111"/>
                </a:solidFill>
                <a:effectLst/>
              </a:rPr>
              <a:t>The Science of Cooking: Every Question Answered to Perfect your Cooking</a:t>
            </a:r>
          </a:p>
          <a:p>
            <a:r>
              <a:rPr lang="en-GB" sz="1000" b="0" i="0" dirty="0">
                <a:solidFill>
                  <a:srgbClr val="0F1111"/>
                </a:solidFill>
                <a:effectLst/>
              </a:rPr>
              <a:t>Why does chocolate taste so good? Is it OK to reheat cooked rice? How do I cook the perfect steak or make succulent fish every time? Perfect your cooking with practical instruction - and the science behind it.</a:t>
            </a:r>
            <a:endParaRPr lang="en-GB" sz="1000" i="1" dirty="0"/>
          </a:p>
        </p:txBody>
      </p:sp>
      <p:sp>
        <p:nvSpPr>
          <p:cNvPr id="20" name="TextBox 19">
            <a:extLst>
              <a:ext uri="{FF2B5EF4-FFF2-40B4-BE49-F238E27FC236}">
                <a16:creationId xmlns:a16="http://schemas.microsoft.com/office/drawing/2014/main" id="{F530443B-6EE1-499A-A6D7-2EF75D83B28B}"/>
              </a:ext>
            </a:extLst>
          </p:cNvPr>
          <p:cNvSpPr txBox="1"/>
          <p:nvPr/>
        </p:nvSpPr>
        <p:spPr>
          <a:xfrm>
            <a:off x="8752193" y="810865"/>
            <a:ext cx="1539574" cy="1615827"/>
          </a:xfrm>
          <a:prstGeom prst="rect">
            <a:avLst/>
          </a:prstGeom>
          <a:solidFill>
            <a:schemeClr val="bg2"/>
          </a:solidFill>
        </p:spPr>
        <p:txBody>
          <a:bodyPr wrap="square" lIns="91440" tIns="45720" rIns="91440" bIns="45720" rtlCol="0" anchor="t">
            <a:spAutoFit/>
          </a:bodyPr>
          <a:lstStyle/>
          <a:p>
            <a:pPr algn="l"/>
            <a:r>
              <a:rPr lang="en-GB" sz="900" b="1" i="0" u="sng" dirty="0">
                <a:solidFill>
                  <a:srgbClr val="0F1111"/>
                </a:solidFill>
                <a:effectLst/>
              </a:rPr>
              <a:t>Farm to Fork: The Challenge of Sustainable Farming in 21st Century Britain</a:t>
            </a:r>
          </a:p>
          <a:p>
            <a:r>
              <a:rPr lang="en-GB" sz="900" b="0" i="0" dirty="0">
                <a:solidFill>
                  <a:srgbClr val="0F1111"/>
                </a:solidFill>
                <a:effectLst/>
              </a:rPr>
              <a:t>In this book, Joe Stanley informs the reader about the journey their food takes before it gets to the plate, revealing the realities of modern agricultural life for a British lowland farmer.</a:t>
            </a:r>
            <a:endParaRPr lang="en-GB" sz="900"/>
          </a:p>
        </p:txBody>
      </p:sp>
      <p:sp>
        <p:nvSpPr>
          <p:cNvPr id="21" name="TextBox 20">
            <a:extLst>
              <a:ext uri="{FF2B5EF4-FFF2-40B4-BE49-F238E27FC236}">
                <a16:creationId xmlns:a16="http://schemas.microsoft.com/office/drawing/2014/main" id="{A1C6E1B1-DBA2-4E9D-B864-54A826B85B20}"/>
              </a:ext>
            </a:extLst>
          </p:cNvPr>
          <p:cNvSpPr txBox="1"/>
          <p:nvPr/>
        </p:nvSpPr>
        <p:spPr>
          <a:xfrm>
            <a:off x="8790776" y="4755191"/>
            <a:ext cx="1610703" cy="1615827"/>
          </a:xfrm>
          <a:prstGeom prst="rect">
            <a:avLst/>
          </a:prstGeom>
          <a:solidFill>
            <a:schemeClr val="bg2"/>
          </a:solidFill>
        </p:spPr>
        <p:txBody>
          <a:bodyPr wrap="square" lIns="91440" tIns="45720" rIns="91440" bIns="45720" rtlCol="0" anchor="t">
            <a:spAutoFit/>
          </a:bodyPr>
          <a:lstStyle/>
          <a:p>
            <a:pPr algn="l"/>
            <a:r>
              <a:rPr lang="en-GB" sz="900" b="1" i="0" u="sng" dirty="0">
                <a:solidFill>
                  <a:srgbClr val="0F1111"/>
                </a:solidFill>
                <a:effectLst/>
              </a:rPr>
              <a:t>Understanding Nutrition: The Complex Solution to the Simple Problem</a:t>
            </a:r>
          </a:p>
          <a:p>
            <a:pPr algn="l" fontAlgn="base"/>
            <a:r>
              <a:rPr lang="en-GB" sz="900" b="0" i="0" dirty="0">
                <a:solidFill>
                  <a:srgbClr val="0F1111"/>
                </a:solidFill>
                <a:effectLst/>
              </a:rPr>
              <a:t>A great introduction to health and nutrition and Ideal for anyone interested in learning about the basic components of food, health and disease, along with the newer topics of gut bacteria and probiotics. </a:t>
            </a:r>
            <a:endParaRPr lang="en-GB" sz="900" b="0" i="0">
              <a:solidFill>
                <a:srgbClr val="202124"/>
              </a:solidFill>
              <a:effectLst/>
            </a:endParaRPr>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938992"/>
          </a:xfrm>
          <a:prstGeom prst="rect">
            <a:avLst/>
          </a:prstGeom>
          <a:solidFill>
            <a:schemeClr val="bg2"/>
          </a:solidFill>
        </p:spPr>
        <p:txBody>
          <a:bodyPr wrap="square" rtlCol="0">
            <a:spAutoFit/>
          </a:bodyPr>
          <a:lstStyle/>
          <a:p>
            <a:pPr algn="l"/>
            <a:r>
              <a:rPr lang="en-GB" sz="1000" b="1" i="0" u="sng" dirty="0">
                <a:solidFill>
                  <a:srgbClr val="0F1111"/>
                </a:solidFill>
                <a:effectLst/>
              </a:rPr>
              <a:t>Give It a Go, Eat a Rainbow</a:t>
            </a:r>
          </a:p>
          <a:p>
            <a:pPr algn="l"/>
            <a:r>
              <a:rPr lang="en-GB" sz="1000" b="0" i="0" dirty="0">
                <a:solidFill>
                  <a:srgbClr val="0F1111"/>
                </a:solidFill>
                <a:effectLst/>
              </a:rPr>
              <a:t> You are introduced to Blake, the main character, who feels sleepy (low energy) and wonders why he doesn’t have the energy to play like other kids. Blake meets a friendly, magical leprechaun who takes Blake on a journey to find the pot of gold (a metaphor for good health and energy).</a:t>
            </a:r>
            <a:endParaRPr lang="en-GB" sz="1000" b="1" i="0" dirty="0">
              <a:solidFill>
                <a:srgbClr val="0F1111"/>
              </a:solidFill>
              <a:effectLst/>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10865"/>
            <a:ext cx="1470410" cy="1615827"/>
          </a:xfrm>
          <a:prstGeom prst="rect">
            <a:avLst/>
          </a:prstGeom>
          <a:solidFill>
            <a:schemeClr val="bg2"/>
          </a:solidFill>
        </p:spPr>
        <p:txBody>
          <a:bodyPr wrap="square" lIns="91440" tIns="45720" rIns="91440" bIns="45720" rtlCol="0" anchor="t">
            <a:spAutoFit/>
          </a:bodyPr>
          <a:lstStyle/>
          <a:p>
            <a:pPr algn="l"/>
            <a:r>
              <a:rPr lang="en-GB" sz="900" b="1" i="0" u="sng" dirty="0">
                <a:solidFill>
                  <a:srgbClr val="212529"/>
                </a:solidFill>
                <a:effectLst/>
                <a:latin typeface="bookmania"/>
              </a:rPr>
              <a:t>Not Today, Butterflies! A Book About Food Allergy Anxiety</a:t>
            </a:r>
          </a:p>
          <a:p>
            <a:pPr algn="l"/>
            <a:endParaRPr lang="en-GB" sz="900" b="0" i="0" dirty="0">
              <a:solidFill>
                <a:srgbClr val="212529"/>
              </a:solidFill>
              <a:effectLst/>
              <a:latin typeface="bookmania"/>
            </a:endParaRPr>
          </a:p>
          <a:p>
            <a:pPr>
              <a:spcAft>
                <a:spcPts val="600"/>
              </a:spcAft>
            </a:pPr>
            <a:r>
              <a:rPr lang="en-GB" sz="900" b="0" i="0" dirty="0">
                <a:effectLst/>
              </a:rPr>
              <a:t>A Book About Food Allergy Anxiety provides an engaging and relatable experience for children who are coping with fears and anxiety about their own food allergies.</a:t>
            </a:r>
            <a:endParaRPr lang="en-GB" sz="900" b="1" i="1" u="sng"/>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61304" y="1167718"/>
            <a:ext cx="1130710" cy="1146764"/>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81554"/>
            <a:ext cx="1373955" cy="1969770"/>
          </a:xfrm>
          <a:prstGeom prst="rect">
            <a:avLst/>
          </a:prstGeom>
          <a:solidFill>
            <a:schemeClr val="bg2"/>
          </a:solidFill>
        </p:spPr>
        <p:txBody>
          <a:bodyPr wrap="square" rtlCol="0">
            <a:spAutoFit/>
          </a:bodyPr>
          <a:lstStyle/>
          <a:p>
            <a:pPr algn="l"/>
            <a:r>
              <a:rPr lang="en-GB" sz="1000" b="1" i="0" u="sng" dirty="0">
                <a:solidFill>
                  <a:srgbClr val="0F1111"/>
                </a:solidFill>
                <a:effectLst/>
              </a:rPr>
              <a:t>The Food Safety Book: What You Don't Know Could Kill You</a:t>
            </a:r>
          </a:p>
          <a:p>
            <a:pPr algn="l"/>
            <a:endParaRPr lang="en-GB" sz="1000" b="1" i="0" u="sng" dirty="0">
              <a:solidFill>
                <a:srgbClr val="0F1111"/>
              </a:solidFill>
              <a:effectLst/>
            </a:endParaRPr>
          </a:p>
          <a:p>
            <a:pPr>
              <a:spcAft>
                <a:spcPts val="600"/>
              </a:spcAft>
            </a:pPr>
            <a:r>
              <a:rPr lang="en-GB" sz="900" b="0" i="0" dirty="0">
                <a:solidFill>
                  <a:srgbClr val="0F1111"/>
                </a:solidFill>
                <a:effectLst/>
              </a:rPr>
              <a:t>THE FOOD SAFETY BOOK is a consumer's guide that answers just about every food safety, quality, and food storage-related question anyone might have.</a:t>
            </a:r>
            <a:endParaRPr lang="en-GB" sz="900" i="1"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8742450" y="2781553"/>
            <a:ext cx="1566964" cy="1754326"/>
          </a:xfrm>
          <a:prstGeom prst="rect">
            <a:avLst/>
          </a:prstGeom>
          <a:solidFill>
            <a:schemeClr val="bg2"/>
          </a:solidFill>
        </p:spPr>
        <p:txBody>
          <a:bodyPr wrap="square" lIns="91440" tIns="45720" rIns="91440" bIns="45720" rtlCol="0" anchor="t">
            <a:spAutoFit/>
          </a:bodyPr>
          <a:lstStyle/>
          <a:p>
            <a:pPr algn="l"/>
            <a:r>
              <a:rPr lang="en-GB" sz="900" b="1" i="0" u="sng" dirty="0">
                <a:solidFill>
                  <a:srgbClr val="0F1111"/>
                </a:solidFill>
                <a:effectLst/>
                <a:latin typeface="Amazon Ember"/>
              </a:rPr>
              <a:t>How to Have the Energy: Your nine-point plan to eating smarter, improving focus and feeding your potential</a:t>
            </a:r>
          </a:p>
          <a:p>
            <a:pPr>
              <a:spcAft>
                <a:spcPts val="600"/>
              </a:spcAft>
            </a:pPr>
            <a:r>
              <a:rPr lang="en-GB" sz="900" b="0" i="0" dirty="0">
                <a:solidFill>
                  <a:srgbClr val="0F1111"/>
                </a:solidFill>
                <a:effectLst/>
                <a:latin typeface="Amazon Ember"/>
              </a:rPr>
              <a:t>This book explains how to have the energy, explaining how not only what, but how you eat can improve your focus, boost productivity and even give you more time in your day.</a:t>
            </a:r>
            <a:endParaRPr lang="en-GB" sz="900">
              <a:latin typeface="+mj-lt"/>
            </a:endParaRPr>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8"/>
            <a:ext cx="1672967" cy="1785104"/>
          </a:xfrm>
          <a:prstGeom prst="rect">
            <a:avLst/>
          </a:prstGeom>
          <a:solidFill>
            <a:schemeClr val="bg2"/>
          </a:solidFill>
        </p:spPr>
        <p:txBody>
          <a:bodyPr wrap="square" rtlCol="0">
            <a:spAutoFit/>
          </a:bodyPr>
          <a:lstStyle/>
          <a:p>
            <a:pPr algn="l"/>
            <a:r>
              <a:rPr lang="en-GB" sz="1000" b="1" i="0" u="sng" dirty="0">
                <a:solidFill>
                  <a:srgbClr val="0F1111"/>
                </a:solidFill>
                <a:effectLst/>
              </a:rPr>
              <a:t>Seasonal Food: A guide to what's in season when and why</a:t>
            </a:r>
          </a:p>
          <a:p>
            <a:pPr>
              <a:spcAft>
                <a:spcPts val="600"/>
              </a:spcAft>
            </a:pPr>
            <a:r>
              <a:rPr lang="en-GB" sz="1000" b="0" i="1" dirty="0">
                <a:solidFill>
                  <a:srgbClr val="0F1111"/>
                </a:solidFill>
                <a:effectLst/>
              </a:rPr>
              <a:t>The book </a:t>
            </a:r>
            <a:r>
              <a:rPr lang="en-GB" sz="1000" b="0" i="0" dirty="0">
                <a:solidFill>
                  <a:srgbClr val="0F1111"/>
                </a:solidFill>
                <a:effectLst/>
              </a:rPr>
              <a:t>is organized into twelve chapters, one for each month of the year. Each chapter starts with a brief story about the month itself, followed by narrative sections covering what's in prime season.</a:t>
            </a:r>
            <a:endParaRPr lang="en-GB" sz="1000"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940469" y="4913103"/>
            <a:ext cx="1498319" cy="1615827"/>
          </a:xfrm>
          <a:prstGeom prst="rect">
            <a:avLst/>
          </a:prstGeom>
          <a:solidFill>
            <a:schemeClr val="bg2"/>
          </a:solidFill>
        </p:spPr>
        <p:txBody>
          <a:bodyPr wrap="square" lIns="91440" tIns="45720" rIns="91440" bIns="45720" rtlCol="0" anchor="t">
            <a:spAutoFit/>
          </a:bodyPr>
          <a:lstStyle/>
          <a:p>
            <a:pPr algn="l"/>
            <a:r>
              <a:rPr lang="en-GB" sz="900" b="1" i="0" u="sng" dirty="0">
                <a:solidFill>
                  <a:srgbClr val="212529"/>
                </a:solidFill>
                <a:effectLst/>
              </a:rPr>
              <a:t>Hobbs' Food Poisoning and Food Hygiene</a:t>
            </a:r>
          </a:p>
          <a:p>
            <a:pPr>
              <a:spcAft>
                <a:spcPts val="600"/>
              </a:spcAft>
            </a:pPr>
            <a:r>
              <a:rPr lang="en-GB" sz="900" b="0" i="0" dirty="0">
                <a:solidFill>
                  <a:srgbClr val="212529"/>
                </a:solidFill>
                <a:effectLst/>
              </a:rPr>
              <a:t>This unique textbook takes a holistic approach to food poisoning and food hygiene, explaining in clear and non-technical language the causes of food poisoning with practical examples from 'real-life' outbreaks.</a:t>
            </a:r>
            <a:endParaRPr lang="en-GB" sz="900" i="1"/>
          </a:p>
        </p:txBody>
      </p:sp>
      <p:pic>
        <p:nvPicPr>
          <p:cNvPr id="35" name="Picture 34">
            <a:extLst>
              <a:ext uri="{FF2B5EF4-FFF2-40B4-BE49-F238E27FC236}">
                <a16:creationId xmlns:a16="http://schemas.microsoft.com/office/drawing/2014/main" id="{EDED0E41-67EB-4E3F-A686-7FD73077BC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12801" y="1175745"/>
            <a:ext cx="1130710" cy="1130710"/>
          </a:xfrm>
          <a:prstGeom prst="rect">
            <a:avLst/>
          </a:prstGeom>
        </p:spPr>
      </p:pic>
      <p:pic>
        <p:nvPicPr>
          <p:cNvPr id="38" name="Picture 37">
            <a:extLst>
              <a:ext uri="{FF2B5EF4-FFF2-40B4-BE49-F238E27FC236}">
                <a16:creationId xmlns:a16="http://schemas.microsoft.com/office/drawing/2014/main" id="{76FCBC7E-A5C8-4644-A87F-729853824C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45659" y="1097949"/>
            <a:ext cx="996791" cy="1489219"/>
          </a:xfrm>
          <a:prstGeom prst="rect">
            <a:avLst/>
          </a:prstGeom>
        </p:spPr>
      </p:pic>
      <p:pic>
        <p:nvPicPr>
          <p:cNvPr id="40" name="Picture 39">
            <a:extLst>
              <a:ext uri="{FF2B5EF4-FFF2-40B4-BE49-F238E27FC236}">
                <a16:creationId xmlns:a16="http://schemas.microsoft.com/office/drawing/2014/main" id="{586B39D4-6989-4B57-BF66-C34042AB3F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2037730" y="3005997"/>
            <a:ext cx="947228" cy="1468454"/>
          </a:xfrm>
          <a:prstGeom prst="rect">
            <a:avLst/>
          </a:prstGeom>
        </p:spPr>
      </p:pic>
      <p:pic>
        <p:nvPicPr>
          <p:cNvPr id="57" name="Picture 56">
            <a:extLst>
              <a:ext uri="{FF2B5EF4-FFF2-40B4-BE49-F238E27FC236}">
                <a16:creationId xmlns:a16="http://schemas.microsoft.com/office/drawing/2014/main" id="{2D6D23FB-E3C9-4565-8A11-22372CCC854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35399" y="2891907"/>
            <a:ext cx="1130710" cy="1694367"/>
          </a:xfrm>
          <a:prstGeom prst="rect">
            <a:avLst/>
          </a:prstGeom>
        </p:spPr>
      </p:pic>
      <p:pic>
        <p:nvPicPr>
          <p:cNvPr id="58" name="Picture 57">
            <a:extLst>
              <a:ext uri="{FF2B5EF4-FFF2-40B4-BE49-F238E27FC236}">
                <a16:creationId xmlns:a16="http://schemas.microsoft.com/office/drawing/2014/main" id="{3D1602A8-E54E-4536-8298-3CC008EF23D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761653" y="2979401"/>
            <a:ext cx="943021" cy="1443459"/>
          </a:xfrm>
          <a:prstGeom prst="rect">
            <a:avLst/>
          </a:prstGeom>
        </p:spPr>
      </p:pic>
      <p:pic>
        <p:nvPicPr>
          <p:cNvPr id="59" name="Picture 58">
            <a:extLst>
              <a:ext uri="{FF2B5EF4-FFF2-40B4-BE49-F238E27FC236}">
                <a16:creationId xmlns:a16="http://schemas.microsoft.com/office/drawing/2014/main" id="{B049B922-8E8A-4F5C-9178-96B1415B750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928117" y="5032746"/>
            <a:ext cx="1130710" cy="1346083"/>
          </a:xfrm>
          <a:prstGeom prst="rect">
            <a:avLst/>
          </a:prstGeom>
        </p:spPr>
      </p:pic>
      <p:pic>
        <p:nvPicPr>
          <p:cNvPr id="60" name="Picture 59">
            <a:extLst>
              <a:ext uri="{FF2B5EF4-FFF2-40B4-BE49-F238E27FC236}">
                <a16:creationId xmlns:a16="http://schemas.microsoft.com/office/drawing/2014/main" id="{B311267D-99FC-4DB2-ADE6-5A2F519C50C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874296" y="4916122"/>
            <a:ext cx="1020368" cy="1527883"/>
          </a:xfrm>
          <a:prstGeom prst="rect">
            <a:avLst/>
          </a:prstGeom>
        </p:spPr>
      </p:pic>
      <p:pic>
        <p:nvPicPr>
          <p:cNvPr id="61" name="Picture 60">
            <a:extLst>
              <a:ext uri="{FF2B5EF4-FFF2-40B4-BE49-F238E27FC236}">
                <a16:creationId xmlns:a16="http://schemas.microsoft.com/office/drawing/2014/main" id="{C0C16BF1-0742-4F37-9017-1D949DF18B1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660049" y="4980264"/>
            <a:ext cx="1130710" cy="1461720"/>
          </a:xfrm>
          <a:prstGeom prst="rect">
            <a:avLst/>
          </a:prstGeom>
        </p:spPr>
      </p:pic>
      <p:pic>
        <p:nvPicPr>
          <p:cNvPr id="8" name="Picture 7" descr="Sybil Andrews Academy | Sybil Andrews Academy">
            <a:extLst>
              <a:ext uri="{FF2B5EF4-FFF2-40B4-BE49-F238E27FC236}">
                <a16:creationId xmlns:a16="http://schemas.microsoft.com/office/drawing/2014/main" id="{47C2660E-9BC5-28D0-02A7-D016E1B037B3}"/>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5" name="Picture 14" descr="Black love tree with heart leaves. hand draw Valentine tree silhouette clip  art isolated on white background, illustration 46557803 Vector Art at  Vecteezy">
            <a:extLst>
              <a:ext uri="{FF2B5EF4-FFF2-40B4-BE49-F238E27FC236}">
                <a16:creationId xmlns:a16="http://schemas.microsoft.com/office/drawing/2014/main" id="{9CF45DEF-363F-E85A-2AFB-F4C770E1095C}"/>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784569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Design Technology &amp; Textiles</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144"/>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1"/>
            <a:ext cx="1672966" cy="1708160"/>
          </a:xfrm>
          <a:prstGeom prst="rect">
            <a:avLst/>
          </a:prstGeom>
          <a:solidFill>
            <a:schemeClr val="bg2"/>
          </a:solidFill>
        </p:spPr>
        <p:txBody>
          <a:bodyPr wrap="square" rtlCol="0">
            <a:spAutoFit/>
          </a:bodyPr>
          <a:lstStyle/>
          <a:p>
            <a:pPr>
              <a:spcAft>
                <a:spcPts val="600"/>
              </a:spcAft>
            </a:pPr>
            <a:r>
              <a:rPr lang="en-GB" sz="1000" b="1" i="0" u="sng" dirty="0">
                <a:solidFill>
                  <a:srgbClr val="0F1111"/>
                </a:solidFill>
                <a:effectLst/>
                <a:latin typeface="+mj-lt"/>
              </a:rPr>
              <a:t>Make: Electronics: Learning Through Discovery</a:t>
            </a:r>
            <a:endParaRPr lang="en-GB" sz="1000" i="1" dirty="0">
              <a:latin typeface="+mj-lt"/>
            </a:endParaRPr>
          </a:p>
          <a:p>
            <a:r>
              <a:rPr lang="en-GB" sz="1000" i="1" dirty="0">
                <a:latin typeface="+mj-lt"/>
              </a:rPr>
              <a:t>In this book </a:t>
            </a:r>
            <a:r>
              <a:rPr lang="en-GB" sz="1000" dirty="0">
                <a:solidFill>
                  <a:srgbClr val="0F1111"/>
                </a:solidFill>
                <a:latin typeface="+mj-lt"/>
              </a:rPr>
              <a:t>you will </a:t>
            </a:r>
            <a:r>
              <a:rPr lang="en-GB" sz="1000" b="0" i="0" dirty="0">
                <a:solidFill>
                  <a:srgbClr val="0F1111"/>
                </a:solidFill>
                <a:effectLst/>
                <a:latin typeface="+mj-lt"/>
              </a:rPr>
              <a:t>see how components work--and what happens when they don't. You'll short out a battery and overheat an LED. You'll also open up a potentiometer and a relay to see what's inside</a:t>
            </a:r>
            <a:endParaRPr lang="en-GB" sz="1000" i="1" dirty="0">
              <a:latin typeface="+mj-lt"/>
            </a:endParaRPr>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1785104"/>
          </a:xfrm>
          <a:prstGeom prst="rect">
            <a:avLst/>
          </a:prstGeom>
          <a:solidFill>
            <a:schemeClr val="bg2"/>
          </a:solidFill>
        </p:spPr>
        <p:txBody>
          <a:bodyPr wrap="square" rtlCol="0">
            <a:spAutoFit/>
          </a:bodyPr>
          <a:lstStyle/>
          <a:p>
            <a:pPr>
              <a:spcAft>
                <a:spcPts val="600"/>
              </a:spcAft>
            </a:pPr>
            <a:r>
              <a:rPr lang="en-GB" sz="1000" b="1" u="sng" dirty="0"/>
              <a:t>How to Sew</a:t>
            </a:r>
          </a:p>
          <a:p>
            <a:pPr>
              <a:spcAft>
                <a:spcPts val="600"/>
              </a:spcAft>
            </a:pPr>
            <a:endParaRPr lang="en-GB" sz="1000" dirty="0"/>
          </a:p>
          <a:p>
            <a:r>
              <a:rPr lang="en-GB" sz="1000" b="0" i="0" dirty="0">
                <a:solidFill>
                  <a:srgbClr val="333333"/>
                </a:solidFill>
                <a:effectLst/>
                <a:latin typeface="Arial" panose="020B0604020202020204" pitchFamily="34" charset="0"/>
              </a:rPr>
              <a:t>How to sew shows you how to make simple garments and home accessories and turn them into something unique by using a mixture of vintage, modern and traditional fabrics.</a:t>
            </a:r>
            <a:endParaRPr lang="en-GB" sz="1000" dirty="0"/>
          </a:p>
        </p:txBody>
      </p:sp>
      <p:sp>
        <p:nvSpPr>
          <p:cNvPr id="21" name="TextBox 20">
            <a:extLst>
              <a:ext uri="{FF2B5EF4-FFF2-40B4-BE49-F238E27FC236}">
                <a16:creationId xmlns:a16="http://schemas.microsoft.com/office/drawing/2014/main" id="{A1C6E1B1-DBA2-4E9D-B864-54A826B85B20}"/>
              </a:ext>
            </a:extLst>
          </p:cNvPr>
          <p:cNvSpPr txBox="1"/>
          <p:nvPr/>
        </p:nvSpPr>
        <p:spPr>
          <a:xfrm>
            <a:off x="8790775" y="4755191"/>
            <a:ext cx="1605721" cy="1708160"/>
          </a:xfrm>
          <a:prstGeom prst="rect">
            <a:avLst/>
          </a:prstGeom>
          <a:solidFill>
            <a:schemeClr val="bg2"/>
          </a:solidFill>
        </p:spPr>
        <p:txBody>
          <a:bodyPr wrap="square" rtlCol="0">
            <a:spAutoFit/>
          </a:bodyPr>
          <a:lstStyle/>
          <a:p>
            <a:pPr>
              <a:spcAft>
                <a:spcPts val="600"/>
              </a:spcAft>
            </a:pPr>
            <a:r>
              <a:rPr lang="en-GB" sz="1000" b="0" i="0" u="sng" dirty="0">
                <a:solidFill>
                  <a:srgbClr val="202124"/>
                </a:solidFill>
                <a:effectLst/>
                <a:latin typeface="+mj-lt"/>
              </a:rPr>
              <a:t>Fundamentals of Natural Fibres and Textiles</a:t>
            </a:r>
            <a:endParaRPr lang="en-GB" sz="1000" b="1" i="1" u="sng" dirty="0">
              <a:latin typeface="+mj-lt"/>
            </a:endParaRPr>
          </a:p>
          <a:p>
            <a:pPr algn="l" fontAlgn="base"/>
            <a:r>
              <a:rPr lang="en-GB" sz="1000" b="0" i="0" dirty="0">
                <a:solidFill>
                  <a:srgbClr val="202124"/>
                </a:solidFill>
                <a:effectLst/>
                <a:latin typeface="+mj-lt"/>
              </a:rPr>
              <a:t>This book explains the characteristics of natural fibres, looks at the environmental impact of the processing of fibres</a:t>
            </a:r>
          </a:p>
          <a:p>
            <a:pPr algn="l" fontAlgn="base"/>
            <a:r>
              <a:rPr lang="en-GB" sz="1000" b="0" i="0" dirty="0">
                <a:solidFill>
                  <a:srgbClr val="202124"/>
                </a:solidFill>
                <a:effectLst/>
                <a:latin typeface="+mj-lt"/>
              </a:rPr>
              <a:t>Provides the latest updates on technologies for designing.</a:t>
            </a:r>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785104"/>
          </a:xfrm>
          <a:prstGeom prst="rect">
            <a:avLst/>
          </a:prstGeom>
          <a:solidFill>
            <a:schemeClr val="bg2"/>
          </a:solidFill>
        </p:spPr>
        <p:txBody>
          <a:bodyPr wrap="square" rtlCol="0">
            <a:spAutoFit/>
          </a:bodyPr>
          <a:lstStyle/>
          <a:p>
            <a:pPr algn="l"/>
            <a:r>
              <a:rPr lang="en-GB" sz="1000" b="1" i="0" u="sng" dirty="0">
                <a:solidFill>
                  <a:srgbClr val="0F1111"/>
                </a:solidFill>
                <a:effectLst/>
                <a:latin typeface="+mj-lt"/>
              </a:rPr>
              <a:t>Why Things Break: Understanding the World By the Way It Comes Apart</a:t>
            </a:r>
          </a:p>
          <a:p>
            <a:pPr algn="l"/>
            <a:r>
              <a:rPr lang="en-GB" sz="1000" b="0" i="1" dirty="0">
                <a:solidFill>
                  <a:srgbClr val="0F1111"/>
                </a:solidFill>
                <a:effectLst/>
                <a:latin typeface="+mj-lt"/>
              </a:rPr>
              <a:t>Why Things Break</a:t>
            </a:r>
            <a:r>
              <a:rPr lang="en-GB" sz="1000" b="0" i="0" dirty="0">
                <a:solidFill>
                  <a:srgbClr val="0F1111"/>
                </a:solidFill>
                <a:effectLst/>
                <a:latin typeface="+mj-lt"/>
              </a:rPr>
              <a:t> explores the fascinating question of what holds things together (for a while), what breaks them apart, and why the answers have a direct bearing on our everyday lives.</a:t>
            </a:r>
            <a:endParaRPr lang="en-GB" sz="1000" b="1" i="0" dirty="0">
              <a:solidFill>
                <a:srgbClr val="0F1111"/>
              </a:solidFill>
              <a:effectLst/>
              <a:latin typeface="+mj-lt"/>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785104"/>
          </a:xfrm>
          <a:prstGeom prst="rect">
            <a:avLst/>
          </a:prstGeom>
          <a:solidFill>
            <a:schemeClr val="bg2"/>
          </a:solidFill>
        </p:spPr>
        <p:txBody>
          <a:bodyPr wrap="square" rtlCol="0">
            <a:spAutoFit/>
          </a:bodyPr>
          <a:lstStyle/>
          <a:p>
            <a:pPr algn="l"/>
            <a:r>
              <a:rPr lang="en-GB" sz="1000" b="1" i="0" u="sng" dirty="0">
                <a:solidFill>
                  <a:srgbClr val="0F1111"/>
                </a:solidFill>
                <a:effectLst/>
                <a:latin typeface="+mj-lt"/>
              </a:rPr>
              <a:t>Invention: A Life</a:t>
            </a:r>
          </a:p>
          <a:p>
            <a:pPr>
              <a:spcAft>
                <a:spcPts val="600"/>
              </a:spcAft>
            </a:pPr>
            <a:r>
              <a:rPr lang="en-GB" sz="1000" b="0" i="0" dirty="0">
                <a:solidFill>
                  <a:srgbClr val="0F1111"/>
                </a:solidFill>
                <a:effectLst/>
                <a:latin typeface="+mj-lt"/>
              </a:rPr>
              <a:t>In </a:t>
            </a:r>
            <a:r>
              <a:rPr lang="en-GB" sz="1000" b="0" i="1" dirty="0">
                <a:solidFill>
                  <a:srgbClr val="0F1111"/>
                </a:solidFill>
                <a:effectLst/>
                <a:latin typeface="+mj-lt"/>
              </a:rPr>
              <a:t>Invention: A Life</a:t>
            </a:r>
            <a:r>
              <a:rPr lang="en-GB" sz="1000" b="0" i="0" dirty="0">
                <a:solidFill>
                  <a:srgbClr val="0F1111"/>
                </a:solidFill>
                <a:effectLst/>
                <a:latin typeface="+mj-lt"/>
              </a:rPr>
              <a:t>, James Dyson reveals how he came to set up his own company and led it to become one of the most inventive technology companies in the world. For, as he says, 'everything changes all the time, so experience is of little use'.</a:t>
            </a:r>
            <a:endParaRPr lang="en-GB" sz="1000" b="1" i="1" u="sng" dirty="0">
              <a:latin typeface="+mj-lt"/>
            </a:endParaRPr>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61304" y="873064"/>
            <a:ext cx="1130710" cy="1736075"/>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91199"/>
            <a:ext cx="1672967" cy="1877437"/>
          </a:xfrm>
          <a:prstGeom prst="rect">
            <a:avLst/>
          </a:prstGeom>
          <a:solidFill>
            <a:schemeClr val="bg2"/>
          </a:solidFill>
        </p:spPr>
        <p:txBody>
          <a:bodyPr wrap="square" rtlCol="0">
            <a:spAutoFit/>
          </a:bodyPr>
          <a:lstStyle/>
          <a:p>
            <a:pPr>
              <a:spcAft>
                <a:spcPts val="600"/>
              </a:spcAft>
            </a:pPr>
            <a:r>
              <a:rPr lang="en-GB" sz="1000" b="1" i="0" u="sng" dirty="0">
                <a:solidFill>
                  <a:srgbClr val="333333"/>
                </a:solidFill>
                <a:effectLst/>
                <a:latin typeface="+mj-lt"/>
              </a:rPr>
              <a:t>Made to Measure New Materials for the 21st Century</a:t>
            </a:r>
            <a:endParaRPr lang="en-GB" sz="1000" b="1" i="1" u="sng" dirty="0">
              <a:latin typeface="+mj-lt"/>
            </a:endParaRPr>
          </a:p>
          <a:p>
            <a:pPr>
              <a:spcAft>
                <a:spcPts val="600"/>
              </a:spcAft>
            </a:pPr>
            <a:r>
              <a:rPr lang="en-GB" sz="900" b="0" i="0" dirty="0">
                <a:solidFill>
                  <a:srgbClr val="333333"/>
                </a:solidFill>
                <a:effectLst/>
                <a:latin typeface="+mj-lt"/>
              </a:rPr>
              <a:t>This book looks at thousands of new materials, ranging from synthetic skin, blood, and bone to substances that repair themselves and adapt to their environment, that swell and flex like muscles, that repel any ink or paint, and that capture and store the energy of the Sun.</a:t>
            </a:r>
            <a:endParaRPr lang="en-GB" sz="900" i="1" dirty="0">
              <a:latin typeface="+mj-lt"/>
            </a:endParaRPr>
          </a:p>
        </p:txBody>
      </p:sp>
      <p:sp>
        <p:nvSpPr>
          <p:cNvPr id="36" name="TextBox 35">
            <a:extLst>
              <a:ext uri="{FF2B5EF4-FFF2-40B4-BE49-F238E27FC236}">
                <a16:creationId xmlns:a16="http://schemas.microsoft.com/office/drawing/2014/main" id="{12E12D07-AE17-4231-9D4A-6CC40D364055}"/>
              </a:ext>
            </a:extLst>
          </p:cNvPr>
          <p:cNvSpPr txBox="1"/>
          <p:nvPr/>
        </p:nvSpPr>
        <p:spPr>
          <a:xfrm>
            <a:off x="8790776" y="2791199"/>
            <a:ext cx="1672967" cy="1400383"/>
          </a:xfrm>
          <a:prstGeom prst="rect">
            <a:avLst/>
          </a:prstGeom>
          <a:solidFill>
            <a:schemeClr val="bg2"/>
          </a:solidFill>
        </p:spPr>
        <p:txBody>
          <a:bodyPr wrap="square" rtlCol="0">
            <a:spAutoFit/>
          </a:bodyPr>
          <a:lstStyle/>
          <a:p>
            <a:pPr>
              <a:spcAft>
                <a:spcPts val="600"/>
              </a:spcAft>
            </a:pPr>
            <a:r>
              <a:rPr lang="en-GB" sz="1000" b="0" i="0" u="sng" dirty="0">
                <a:solidFill>
                  <a:srgbClr val="202124"/>
                </a:solidFill>
                <a:effectLst/>
                <a:latin typeface="+mj-lt"/>
              </a:rPr>
              <a:t>Textile Nature: Embroidery Techniques Inspired by the Natural World</a:t>
            </a:r>
            <a:endParaRPr lang="en-GB" sz="1000" b="1" i="1" u="sng" dirty="0">
              <a:latin typeface="+mj-lt"/>
            </a:endParaRPr>
          </a:p>
          <a:p>
            <a:pPr>
              <a:spcAft>
                <a:spcPts val="600"/>
              </a:spcAft>
            </a:pPr>
            <a:r>
              <a:rPr lang="en-GB" sz="1000" b="0" i="0" dirty="0">
                <a:effectLst/>
                <a:latin typeface="+mj-lt"/>
              </a:rPr>
              <a:t>This guide demonstrates how to get the most out of your surroundings to create original and unique pieces in textiles.</a:t>
            </a:r>
            <a:endParaRPr lang="en-GB" sz="1000" dirty="0">
              <a:latin typeface="+mj-lt"/>
            </a:endParaRPr>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8"/>
            <a:ext cx="1672967" cy="1631216"/>
          </a:xfrm>
          <a:prstGeom prst="rect">
            <a:avLst/>
          </a:prstGeom>
          <a:solidFill>
            <a:schemeClr val="bg2"/>
          </a:solidFill>
        </p:spPr>
        <p:txBody>
          <a:bodyPr wrap="square" rtlCol="0">
            <a:spAutoFit/>
          </a:bodyPr>
          <a:lstStyle/>
          <a:p>
            <a:pPr algn="l"/>
            <a:r>
              <a:rPr lang="en-GB" sz="1000" b="1" i="0" u="sng" dirty="0">
                <a:solidFill>
                  <a:srgbClr val="0F1111"/>
                </a:solidFill>
                <a:effectLst/>
                <a:latin typeface="+mj-lt"/>
              </a:rPr>
              <a:t>Drawing for Product Designers</a:t>
            </a:r>
          </a:p>
          <a:p>
            <a:pPr>
              <a:spcAft>
                <a:spcPts val="600"/>
              </a:spcAft>
            </a:pPr>
            <a:r>
              <a:rPr lang="en-GB" sz="1000" dirty="0">
                <a:solidFill>
                  <a:srgbClr val="333333"/>
                </a:solidFill>
                <a:latin typeface="+mj-lt"/>
              </a:rPr>
              <a:t>T</a:t>
            </a:r>
            <a:r>
              <a:rPr lang="en-GB" sz="1000" b="0" i="0" dirty="0">
                <a:solidFill>
                  <a:srgbClr val="333333"/>
                </a:solidFill>
                <a:effectLst/>
                <a:latin typeface="+mj-lt"/>
              </a:rPr>
              <a:t>his is a practical guide to both hand- and computer-drawn design. Readers will learn to think three-dimensionally and build complex design ideas that are structurally sound and visually clear. </a:t>
            </a:r>
            <a:endParaRPr lang="en-GB" sz="1000" dirty="0">
              <a:latin typeface="+mj-lt"/>
            </a:endParaRPr>
          </a:p>
        </p:txBody>
      </p:sp>
      <p:sp>
        <p:nvSpPr>
          <p:cNvPr id="50" name="TextBox 49">
            <a:extLst>
              <a:ext uri="{FF2B5EF4-FFF2-40B4-BE49-F238E27FC236}">
                <a16:creationId xmlns:a16="http://schemas.microsoft.com/office/drawing/2014/main" id="{CFF09C4A-6A5B-4454-AAA5-D6564859BCBB}"/>
              </a:ext>
            </a:extLst>
          </p:cNvPr>
          <p:cNvSpPr txBox="1"/>
          <p:nvPr/>
        </p:nvSpPr>
        <p:spPr>
          <a:xfrm>
            <a:off x="5970894" y="4755191"/>
            <a:ext cx="1710520" cy="1862048"/>
          </a:xfrm>
          <a:prstGeom prst="rect">
            <a:avLst/>
          </a:prstGeom>
          <a:solidFill>
            <a:schemeClr val="bg2"/>
          </a:solidFill>
        </p:spPr>
        <p:txBody>
          <a:bodyPr wrap="square" rtlCol="0">
            <a:spAutoFit/>
          </a:bodyPr>
          <a:lstStyle/>
          <a:p>
            <a:pPr>
              <a:spcAft>
                <a:spcPts val="600"/>
              </a:spcAft>
            </a:pPr>
            <a:r>
              <a:rPr lang="en-GB" sz="1000" b="1" i="0" u="sng" dirty="0">
                <a:solidFill>
                  <a:srgbClr val="0F1111"/>
                </a:solidFill>
                <a:effectLst/>
                <a:latin typeface="+mj-lt"/>
              </a:rPr>
              <a:t>Sustainable Energy - Without the Hot Air</a:t>
            </a:r>
          </a:p>
          <a:p>
            <a:pPr>
              <a:spcAft>
                <a:spcPts val="600"/>
              </a:spcAft>
            </a:pPr>
            <a:r>
              <a:rPr lang="en-GB" sz="1000" b="0" i="0" dirty="0">
                <a:solidFill>
                  <a:srgbClr val="0F1111"/>
                </a:solidFill>
                <a:effectLst/>
                <a:latin typeface="+mj-lt"/>
              </a:rPr>
              <a:t>This book organises a plan for change on both a personal level and an international scale.  It answers questions surrounding nuclear energy, the potential of sustainable fossil fuels, and the possibilities of sharing renewable power.</a:t>
            </a:r>
            <a:endParaRPr lang="en-GB" sz="1000" i="1" dirty="0">
              <a:latin typeface="+mj-lt"/>
            </a:endParaRPr>
          </a:p>
        </p:txBody>
      </p:sp>
      <p:pic>
        <p:nvPicPr>
          <p:cNvPr id="35" name="Picture 34">
            <a:extLst>
              <a:ext uri="{FF2B5EF4-FFF2-40B4-BE49-F238E27FC236}">
                <a16:creationId xmlns:a16="http://schemas.microsoft.com/office/drawing/2014/main" id="{EDED0E41-67EB-4E3F-A686-7FD73077BC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12801" y="898976"/>
            <a:ext cx="1130710" cy="1684251"/>
          </a:xfrm>
          <a:prstGeom prst="rect">
            <a:avLst/>
          </a:prstGeom>
        </p:spPr>
      </p:pic>
      <p:pic>
        <p:nvPicPr>
          <p:cNvPr id="38" name="Picture 37">
            <a:extLst>
              <a:ext uri="{FF2B5EF4-FFF2-40B4-BE49-F238E27FC236}">
                <a16:creationId xmlns:a16="http://schemas.microsoft.com/office/drawing/2014/main" id="{76FCBC7E-A5C8-4644-A87F-729853824C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678699" y="1097949"/>
            <a:ext cx="1130710" cy="1489219"/>
          </a:xfrm>
          <a:prstGeom prst="rect">
            <a:avLst/>
          </a:prstGeom>
        </p:spPr>
      </p:pic>
      <p:pic>
        <p:nvPicPr>
          <p:cNvPr id="40" name="Picture 39">
            <a:extLst>
              <a:ext uri="{FF2B5EF4-FFF2-40B4-BE49-F238E27FC236}">
                <a16:creationId xmlns:a16="http://schemas.microsoft.com/office/drawing/2014/main" id="{586B39D4-6989-4B57-BF66-C34042AB3F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945989" y="3005997"/>
            <a:ext cx="1130710" cy="1468454"/>
          </a:xfrm>
          <a:prstGeom prst="rect">
            <a:avLst/>
          </a:prstGeom>
        </p:spPr>
      </p:pic>
      <p:pic>
        <p:nvPicPr>
          <p:cNvPr id="57" name="Picture 56">
            <a:extLst>
              <a:ext uri="{FF2B5EF4-FFF2-40B4-BE49-F238E27FC236}">
                <a16:creationId xmlns:a16="http://schemas.microsoft.com/office/drawing/2014/main" id="{2D6D23FB-E3C9-4565-8A11-22372CCC854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35399" y="2882492"/>
            <a:ext cx="1130710" cy="1713196"/>
          </a:xfrm>
          <a:prstGeom prst="rect">
            <a:avLst/>
          </a:prstGeom>
        </p:spPr>
      </p:pic>
      <p:pic>
        <p:nvPicPr>
          <p:cNvPr id="58" name="Picture 57">
            <a:extLst>
              <a:ext uri="{FF2B5EF4-FFF2-40B4-BE49-F238E27FC236}">
                <a16:creationId xmlns:a16="http://schemas.microsoft.com/office/drawing/2014/main" id="{3D1602A8-E54E-4536-8298-3CC008EF23D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660032" y="3000188"/>
            <a:ext cx="1130710" cy="1443459"/>
          </a:xfrm>
          <a:prstGeom prst="rect">
            <a:avLst/>
          </a:prstGeom>
        </p:spPr>
      </p:pic>
      <p:pic>
        <p:nvPicPr>
          <p:cNvPr id="59" name="Picture 58">
            <a:extLst>
              <a:ext uri="{FF2B5EF4-FFF2-40B4-BE49-F238E27FC236}">
                <a16:creationId xmlns:a16="http://schemas.microsoft.com/office/drawing/2014/main" id="{B049B922-8E8A-4F5C-9178-96B1415B750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928117" y="5006091"/>
            <a:ext cx="1130710" cy="1399393"/>
          </a:xfrm>
          <a:prstGeom prst="rect">
            <a:avLst/>
          </a:prstGeom>
        </p:spPr>
      </p:pic>
      <p:pic>
        <p:nvPicPr>
          <p:cNvPr id="60" name="Picture 59">
            <a:extLst>
              <a:ext uri="{FF2B5EF4-FFF2-40B4-BE49-F238E27FC236}">
                <a16:creationId xmlns:a16="http://schemas.microsoft.com/office/drawing/2014/main" id="{B311267D-99FC-4DB2-ADE6-5A2F519C50C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804407" y="5064265"/>
            <a:ext cx="1130710" cy="1293718"/>
          </a:xfrm>
          <a:prstGeom prst="rect">
            <a:avLst/>
          </a:prstGeom>
        </p:spPr>
      </p:pic>
      <p:pic>
        <p:nvPicPr>
          <p:cNvPr id="61" name="Picture 60">
            <a:extLst>
              <a:ext uri="{FF2B5EF4-FFF2-40B4-BE49-F238E27FC236}">
                <a16:creationId xmlns:a16="http://schemas.microsoft.com/office/drawing/2014/main" id="{C0C16BF1-0742-4F37-9017-1D949DF18B1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660049" y="4874177"/>
            <a:ext cx="1130710" cy="1673894"/>
          </a:xfrm>
          <a:prstGeom prst="rect">
            <a:avLst/>
          </a:prstGeom>
        </p:spPr>
      </p:pic>
      <p:pic>
        <p:nvPicPr>
          <p:cNvPr id="3" name="Picture 2" descr="Sybil Andrews Academy | Sybil Andrews Academy">
            <a:extLst>
              <a:ext uri="{FF2B5EF4-FFF2-40B4-BE49-F238E27FC236}">
                <a16:creationId xmlns:a16="http://schemas.microsoft.com/office/drawing/2014/main" id="{A2D2124D-A7C8-8CC4-37B4-6919BE0415E9}"/>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8" name="Picture 7" descr="Black love tree with heart leaves. hand draw Valentine tree silhouette clip  art isolated on white background, illustration 46557803 Vector Art at  Vecteezy">
            <a:extLst>
              <a:ext uri="{FF2B5EF4-FFF2-40B4-BE49-F238E27FC236}">
                <a16:creationId xmlns:a16="http://schemas.microsoft.com/office/drawing/2014/main" id="{3245E8A6-59CC-E522-38DC-A6F39CB806BF}"/>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11417999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32746"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Geography  </a:t>
            </a:r>
          </a:p>
        </p:txBody>
      </p:sp>
      <p:sp>
        <p:nvSpPr>
          <p:cNvPr id="5" name="Rectangle 4">
            <a:extLst>
              <a:ext uri="{FF2B5EF4-FFF2-40B4-BE49-F238E27FC236}">
                <a16:creationId xmlns:a16="http://schemas.microsoft.com/office/drawing/2014/main" id="{14B0EC11-B592-4014-BFAD-227B25700C24}"/>
              </a:ext>
            </a:extLst>
          </p:cNvPr>
          <p:cNvSpPr/>
          <p:nvPr/>
        </p:nvSpPr>
        <p:spPr>
          <a:xfrm>
            <a:off x="1623957"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60347"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68257"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68257"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68257"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91631"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83199" y="2763587"/>
            <a:ext cx="2804587" cy="1908148"/>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r>
              <a:rPr lang="en-GB" sz="800" b="1" i="0" dirty="0">
                <a:solidFill>
                  <a:srgbClr val="0F1111"/>
                </a:solidFill>
                <a:effectLst/>
                <a:latin typeface="Amazon Ember"/>
              </a:rPr>
              <a:t>		</a:t>
            </a:r>
            <a:endParaRPr lang="en-GB" sz="1000" dirty="0"/>
          </a:p>
        </p:txBody>
      </p:sp>
      <p:sp>
        <p:nvSpPr>
          <p:cNvPr id="46" name="Rectangle 45">
            <a:extLst>
              <a:ext uri="{FF2B5EF4-FFF2-40B4-BE49-F238E27FC236}">
                <a16:creationId xmlns:a16="http://schemas.microsoft.com/office/drawing/2014/main" id="{70DEA3C2-7C38-45AE-8F0F-BEEFF28EA7EC}"/>
              </a:ext>
            </a:extLst>
          </p:cNvPr>
          <p:cNvSpPr/>
          <p:nvPr/>
        </p:nvSpPr>
        <p:spPr>
          <a:xfrm>
            <a:off x="1907434"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19179"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19179"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76023" y="827208"/>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90570" y="4755192"/>
            <a:ext cx="1672966" cy="1769715"/>
          </a:xfrm>
          <a:prstGeom prst="rect">
            <a:avLst/>
          </a:prstGeom>
          <a:solidFill>
            <a:schemeClr val="bg2"/>
          </a:solidFill>
        </p:spPr>
        <p:txBody>
          <a:bodyPr wrap="square" lIns="91440" tIns="45720" rIns="91440" bIns="45720" rtlCol="0" anchor="t">
            <a:spAutoFit/>
          </a:bodyPr>
          <a:lstStyle/>
          <a:p>
            <a:pPr>
              <a:spcAft>
                <a:spcPts val="600"/>
              </a:spcAft>
            </a:pPr>
            <a:r>
              <a:rPr lang="en-GB" sz="800" b="1" dirty="0">
                <a:solidFill>
                  <a:srgbClr val="0F1111"/>
                </a:solidFill>
                <a:latin typeface="Amazon Ember"/>
              </a:rPr>
              <a:t>Population 10 Billion </a:t>
            </a:r>
            <a:endParaRPr lang="en-GB" sz="800" dirty="0">
              <a:solidFill>
                <a:srgbClr val="000000"/>
              </a:solidFill>
              <a:latin typeface="Calibri" panose="020F0502020204030204"/>
              <a:cs typeface="Calibri"/>
            </a:endParaRPr>
          </a:p>
          <a:p>
            <a:pPr>
              <a:spcAft>
                <a:spcPts val="600"/>
              </a:spcAft>
            </a:pPr>
            <a:r>
              <a:rPr lang="en-GB" sz="800" dirty="0">
                <a:solidFill>
                  <a:srgbClr val="0F1111"/>
                </a:solidFill>
                <a:latin typeface="Amazon Ember"/>
              </a:rPr>
              <a:t>Are</a:t>
            </a:r>
            <a:r>
              <a:rPr lang="en-GB" sz="800" b="0" i="0" dirty="0">
                <a:solidFill>
                  <a:srgbClr val="0F1111"/>
                </a:solidFill>
                <a:effectLst/>
                <a:latin typeface="Amazon Ember"/>
              </a:rPr>
              <a:t> there too many people on the planet? Is this the end of life as we know it?</a:t>
            </a:r>
            <a:r>
              <a:rPr lang="en-GB" sz="800" dirty="0">
                <a:solidFill>
                  <a:srgbClr val="0F1111"/>
                </a:solidFill>
                <a:latin typeface="Amazon Ember"/>
              </a:rPr>
              <a:t> </a:t>
            </a:r>
            <a:r>
              <a:rPr lang="en-GB" sz="800" b="0" i="0" dirty="0">
                <a:solidFill>
                  <a:srgbClr val="0F1111"/>
                </a:solidFill>
                <a:effectLst/>
                <a:latin typeface="Amazon Ember"/>
              </a:rPr>
              <a:t>Distinguished geographer Professor Danny Dorling thinks we should not worry so much and that, whatever impending doom may be around the corner, we will deal with it when it comes. In a series of fascinating chapters he charts the rise of the human race from its origins to its end-point of population 10 billion</a:t>
            </a:r>
            <a:endParaRPr lang="en-GB" sz="800">
              <a:cs typeface="Calibri"/>
            </a:endParaRPr>
          </a:p>
        </p:txBody>
      </p:sp>
      <p:sp>
        <p:nvSpPr>
          <p:cNvPr id="20" name="TextBox 19">
            <a:extLst>
              <a:ext uri="{FF2B5EF4-FFF2-40B4-BE49-F238E27FC236}">
                <a16:creationId xmlns:a16="http://schemas.microsoft.com/office/drawing/2014/main" id="{F530443B-6EE1-499A-A6D7-2EF75D83B28B}"/>
              </a:ext>
            </a:extLst>
          </p:cNvPr>
          <p:cNvSpPr txBox="1"/>
          <p:nvPr/>
        </p:nvSpPr>
        <p:spPr>
          <a:xfrm>
            <a:off x="8789577" y="755345"/>
            <a:ext cx="1713194" cy="3908762"/>
          </a:xfrm>
          <a:prstGeom prst="rect">
            <a:avLst/>
          </a:prstGeom>
          <a:solidFill>
            <a:schemeClr val="bg2"/>
          </a:solidFill>
        </p:spPr>
        <p:txBody>
          <a:bodyPr wrap="square" lIns="91440" tIns="45720" rIns="91440" bIns="45720" rtlCol="0" anchor="t">
            <a:spAutoFit/>
          </a:bodyPr>
          <a:lstStyle/>
          <a:p>
            <a:pPr>
              <a:spcAft>
                <a:spcPts val="600"/>
              </a:spcAft>
            </a:pPr>
            <a:r>
              <a:rPr lang="en-GB" sz="1000" b="1" i="0" dirty="0">
                <a:solidFill>
                  <a:srgbClr val="0F1111"/>
                </a:solidFill>
                <a:effectLst/>
                <a:latin typeface="Amazon Ember"/>
              </a:rPr>
              <a:t>Boy in the Tower</a:t>
            </a:r>
          </a:p>
          <a:p>
            <a:pPr>
              <a:spcAft>
                <a:spcPts val="600"/>
              </a:spcAft>
            </a:pPr>
            <a:r>
              <a:rPr lang="en-GB" sz="1000" b="0" i="0" dirty="0">
                <a:solidFill>
                  <a:srgbClr val="0F1111"/>
                </a:solidFill>
                <a:effectLst/>
                <a:latin typeface="Amazon Ember"/>
              </a:rPr>
              <a:t>Ade loves living at the top of a tower block. From his window, he feels like he can see the whole world stretching out beneath him.</a:t>
            </a:r>
            <a:br>
              <a:rPr lang="en-GB" sz="1000" dirty="0"/>
            </a:br>
            <a:r>
              <a:rPr lang="en-GB" sz="1000" b="0" i="0" dirty="0">
                <a:solidFill>
                  <a:srgbClr val="0F1111"/>
                </a:solidFill>
                <a:effectLst/>
                <a:latin typeface="Amazon Ember"/>
              </a:rPr>
              <a:t>His mum doesn't really like looking outside - but it's going outside that she hates. She prefers to sleep all day inside their tower, where it's safe.</a:t>
            </a:r>
            <a:br>
              <a:rPr lang="en-GB" sz="1000" dirty="0"/>
            </a:br>
            <a:br>
              <a:rPr lang="en-GB" sz="1000" dirty="0"/>
            </a:br>
            <a:r>
              <a:rPr lang="en-GB" sz="900" b="1" dirty="0">
                <a:solidFill>
                  <a:srgbClr val="0F1111"/>
                </a:solidFill>
                <a:latin typeface="Amazon Ember"/>
              </a:rPr>
              <a:t>Where The World Ends </a:t>
            </a:r>
            <a:endParaRPr lang="en-GB" sz="900" b="1">
              <a:solidFill>
                <a:srgbClr val="000000"/>
              </a:solidFill>
              <a:latin typeface="Calibri" panose="020F0502020204030204"/>
              <a:cs typeface="Calibri"/>
            </a:endParaRPr>
          </a:p>
          <a:p>
            <a:pPr>
              <a:spcAft>
                <a:spcPts val="600"/>
              </a:spcAft>
            </a:pPr>
            <a:r>
              <a:rPr lang="en-GB" sz="900" dirty="0">
                <a:solidFill>
                  <a:srgbClr val="0F1111"/>
                </a:solidFill>
                <a:latin typeface="Amazon Ember"/>
              </a:rPr>
              <a:t>Every</a:t>
            </a:r>
            <a:r>
              <a:rPr lang="en-GB" sz="900" b="0" i="0" dirty="0">
                <a:solidFill>
                  <a:srgbClr val="0F1111"/>
                </a:solidFill>
                <a:effectLst/>
                <a:latin typeface="Amazon Ember"/>
              </a:rPr>
              <a:t> summer Quill and his friends are put ashore on a remote sea </a:t>
            </a:r>
            <a:r>
              <a:rPr lang="en-GB" sz="900" b="0" i="0" dirty="0" err="1">
                <a:solidFill>
                  <a:srgbClr val="0F1111"/>
                </a:solidFill>
                <a:effectLst/>
                <a:latin typeface="Amazon Ember"/>
              </a:rPr>
              <a:t>stac</a:t>
            </a:r>
            <a:r>
              <a:rPr lang="en-GB" sz="900" b="0" i="0" dirty="0">
                <a:solidFill>
                  <a:srgbClr val="0F1111"/>
                </a:solidFill>
                <a:effectLst/>
                <a:latin typeface="Amazon Ember"/>
              </a:rPr>
              <a:t> to hunt birds. But this summer, no one arrives to take them home. Surely nothing but the end of the world can explain why they've been abandoned - cold, starving and clinging to life, in the grip of a murderous ocean. How will they survive</a:t>
            </a:r>
            <a:endParaRPr lang="en-GB" sz="900">
              <a:cs typeface="Calibri"/>
            </a:endParaRPr>
          </a:p>
        </p:txBody>
      </p:sp>
      <p:sp>
        <p:nvSpPr>
          <p:cNvPr id="21" name="TextBox 20">
            <a:extLst>
              <a:ext uri="{FF2B5EF4-FFF2-40B4-BE49-F238E27FC236}">
                <a16:creationId xmlns:a16="http://schemas.microsoft.com/office/drawing/2014/main" id="{A1C6E1B1-DBA2-4E9D-B864-54A826B85B20}"/>
              </a:ext>
            </a:extLst>
          </p:cNvPr>
          <p:cNvSpPr txBox="1"/>
          <p:nvPr/>
        </p:nvSpPr>
        <p:spPr>
          <a:xfrm>
            <a:off x="8794985" y="4755192"/>
            <a:ext cx="1625012" cy="1831271"/>
          </a:xfrm>
          <a:prstGeom prst="rect">
            <a:avLst/>
          </a:prstGeom>
          <a:solidFill>
            <a:schemeClr val="bg2"/>
          </a:solidFill>
        </p:spPr>
        <p:txBody>
          <a:bodyPr wrap="square" lIns="91440" tIns="45720" rIns="91440" bIns="45720" rtlCol="0" anchor="t">
            <a:spAutoFit/>
          </a:bodyPr>
          <a:lstStyle/>
          <a:p>
            <a:pPr>
              <a:spcAft>
                <a:spcPts val="600"/>
              </a:spcAft>
            </a:pPr>
            <a:r>
              <a:rPr lang="en-GB" sz="900" b="1" dirty="0">
                <a:solidFill>
                  <a:srgbClr val="0F1111"/>
                </a:solidFill>
                <a:effectLst/>
                <a:latin typeface="Amazon Ember"/>
              </a:rPr>
              <a:t>This is the Way the World Ends</a:t>
            </a:r>
            <a:r>
              <a:rPr lang="en-GB" sz="900" b="1" i="0" dirty="0">
                <a:solidFill>
                  <a:srgbClr val="0F1111"/>
                </a:solidFill>
                <a:effectLst/>
                <a:latin typeface="Amazon Ember"/>
              </a:rPr>
              <a:t> </a:t>
            </a:r>
            <a:endParaRPr lang="en-GB" sz="900" b="1" dirty="0">
              <a:solidFill>
                <a:srgbClr val="000000"/>
              </a:solidFill>
              <a:latin typeface="Calibri" panose="020F0502020204030204"/>
              <a:cs typeface="Calibri"/>
            </a:endParaRPr>
          </a:p>
          <a:p>
            <a:pPr>
              <a:spcAft>
                <a:spcPts val="600"/>
              </a:spcAft>
            </a:pPr>
            <a:r>
              <a:rPr lang="en-GB" sz="900" i="0" dirty="0">
                <a:solidFill>
                  <a:srgbClr val="0F1111"/>
                </a:solidFill>
                <a:effectLst/>
                <a:latin typeface="Amazon Ember"/>
              </a:rPr>
              <a:t>Jeff Nesbit has delivered an enlightening - and alarming - explanation of the climate challenge as it exists today. Climate change is no far-off threat. It's impacting communities all over the world at this very moment, and we ignore the scientific reality at our own peril.</a:t>
            </a:r>
            <a:endParaRPr lang="en-GB" sz="900">
              <a:cs typeface="Calibri"/>
            </a:endParaRPr>
          </a:p>
        </p:txBody>
      </p:sp>
      <p:sp>
        <p:nvSpPr>
          <p:cNvPr id="29" name="TextBox 28">
            <a:extLst>
              <a:ext uri="{FF2B5EF4-FFF2-40B4-BE49-F238E27FC236}">
                <a16:creationId xmlns:a16="http://schemas.microsoft.com/office/drawing/2014/main" id="{6FB3B930-17A6-421B-A6F5-7A6C535A3979}"/>
              </a:ext>
            </a:extLst>
          </p:cNvPr>
          <p:cNvSpPr txBox="1"/>
          <p:nvPr/>
        </p:nvSpPr>
        <p:spPr>
          <a:xfrm>
            <a:off x="3090407" y="1027748"/>
            <a:ext cx="1672966" cy="1554272"/>
          </a:xfrm>
          <a:prstGeom prst="rect">
            <a:avLst/>
          </a:prstGeom>
          <a:solidFill>
            <a:schemeClr val="bg2"/>
          </a:solidFill>
        </p:spPr>
        <p:txBody>
          <a:bodyPr wrap="square" lIns="91440" tIns="45720" rIns="91440" bIns="45720" rtlCol="0" anchor="t">
            <a:spAutoFit/>
          </a:bodyPr>
          <a:lstStyle/>
          <a:p>
            <a:pPr>
              <a:spcAft>
                <a:spcPts val="600"/>
              </a:spcAft>
            </a:pPr>
            <a:r>
              <a:rPr lang="en-GB" sz="1000" b="1" i="1" dirty="0">
                <a:solidFill>
                  <a:srgbClr val="0F1111"/>
                </a:solidFill>
                <a:effectLst/>
                <a:latin typeface="Amazon Ember"/>
              </a:rPr>
              <a:t>Letters to the Earth</a:t>
            </a:r>
            <a:endParaRPr lang="en-GB" sz="1000" dirty="0">
              <a:solidFill>
                <a:srgbClr val="000000"/>
              </a:solidFill>
              <a:latin typeface="Calibri" panose="020F0502020204030204"/>
              <a:cs typeface="Calibri" panose="020F0502020204030204"/>
            </a:endParaRPr>
          </a:p>
          <a:p>
            <a:pPr>
              <a:spcAft>
                <a:spcPts val="600"/>
              </a:spcAft>
            </a:pPr>
            <a:r>
              <a:rPr lang="en-GB" sz="1000" dirty="0">
                <a:solidFill>
                  <a:srgbClr val="0F1111"/>
                </a:solidFill>
                <a:latin typeface="Amazon Ember"/>
              </a:rPr>
              <a:t>Is</a:t>
            </a:r>
            <a:r>
              <a:rPr lang="en-GB" sz="1000" b="0" i="0" dirty="0">
                <a:solidFill>
                  <a:srgbClr val="0F1111"/>
                </a:solidFill>
                <a:effectLst/>
                <a:latin typeface="Amazon Ember"/>
              </a:rPr>
              <a:t> the beginning of a new conversation. One that attempts to answer some of these questions by listening to the voices of parents and children; politicians and poets; songwriters and scientists.</a:t>
            </a:r>
            <a:r>
              <a:rPr lang="en-GB" sz="1000" dirty="0">
                <a:solidFill>
                  <a:srgbClr val="0F1111"/>
                </a:solidFill>
                <a:latin typeface="Amazon Ember"/>
              </a:rPr>
              <a:t> </a:t>
            </a:r>
            <a:endParaRPr lang="en-GB" sz="1000">
              <a:cs typeface="Calibri"/>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84750" y="830156"/>
            <a:ext cx="1672967" cy="1708160"/>
          </a:xfrm>
          <a:prstGeom prst="rect">
            <a:avLst/>
          </a:prstGeom>
          <a:solidFill>
            <a:schemeClr val="bg2"/>
          </a:solidFill>
        </p:spPr>
        <p:txBody>
          <a:bodyPr wrap="square" rtlCol="0">
            <a:spAutoFit/>
          </a:bodyPr>
          <a:lstStyle/>
          <a:p>
            <a:pPr>
              <a:spcAft>
                <a:spcPts val="600"/>
              </a:spcAft>
            </a:pPr>
            <a:r>
              <a:rPr lang="en-GB" sz="1000" b="1" i="0" dirty="0">
                <a:solidFill>
                  <a:srgbClr val="0F1111"/>
                </a:solidFill>
                <a:effectLst/>
                <a:latin typeface="Amazon Ember"/>
              </a:rPr>
              <a:t>Time Travelling with a Hamster</a:t>
            </a:r>
          </a:p>
          <a:p>
            <a:pPr>
              <a:spcAft>
                <a:spcPts val="600"/>
              </a:spcAft>
            </a:pPr>
            <a:r>
              <a:rPr lang="en-GB" sz="1000" b="0" i="0" dirty="0">
                <a:solidFill>
                  <a:srgbClr val="0F1111"/>
                </a:solidFill>
                <a:effectLst/>
                <a:latin typeface="Amazon Ember"/>
              </a:rPr>
              <a:t>On Al Chaudhury’s twelfth birthday his beloved Grandpa Byron gives him a letter from Al’s late father. In it Al receives a mission: travel back to 1984 in a secret time machine and save his father’s life.</a:t>
            </a:r>
            <a:endParaRPr lang="en-GB" sz="1000" dirty="0"/>
          </a:p>
        </p:txBody>
      </p:sp>
      <p:sp>
        <p:nvSpPr>
          <p:cNvPr id="34" name="TextBox 33">
            <a:extLst>
              <a:ext uri="{FF2B5EF4-FFF2-40B4-BE49-F238E27FC236}">
                <a16:creationId xmlns:a16="http://schemas.microsoft.com/office/drawing/2014/main" id="{E0BE4ACF-5E06-41C5-B7A7-0545821CE31F}"/>
              </a:ext>
            </a:extLst>
          </p:cNvPr>
          <p:cNvSpPr txBox="1"/>
          <p:nvPr/>
        </p:nvSpPr>
        <p:spPr>
          <a:xfrm>
            <a:off x="5957115" y="3053253"/>
            <a:ext cx="1575962" cy="1400383"/>
          </a:xfrm>
          <a:prstGeom prst="rect">
            <a:avLst/>
          </a:prstGeom>
          <a:solidFill>
            <a:schemeClr val="bg2"/>
          </a:solidFill>
        </p:spPr>
        <p:txBody>
          <a:bodyPr wrap="square" rtlCol="0">
            <a:spAutoFit/>
          </a:bodyPr>
          <a:lstStyle/>
          <a:p>
            <a:pPr>
              <a:spcAft>
                <a:spcPts val="600"/>
              </a:spcAft>
            </a:pPr>
            <a:r>
              <a:rPr lang="en-GB" sz="1000" b="1" i="0" dirty="0">
                <a:solidFill>
                  <a:srgbClr val="0F1111"/>
                </a:solidFill>
                <a:effectLst/>
                <a:latin typeface="Amazon Ember"/>
              </a:rPr>
              <a:t>Blue Planet II</a:t>
            </a:r>
          </a:p>
          <a:p>
            <a:pPr>
              <a:spcAft>
                <a:spcPts val="600"/>
              </a:spcAft>
            </a:pPr>
            <a:r>
              <a:rPr lang="en-GB" sz="1000" b="0" i="0" dirty="0">
                <a:solidFill>
                  <a:srgbClr val="0F1111"/>
                </a:solidFill>
                <a:effectLst/>
                <a:latin typeface="Amazon Ember"/>
              </a:rPr>
              <a:t>Our understanding of ocean life has changed dramatically in the last decade, with new species, new behaviours, and new habitats being discovered at a rapid rate.</a:t>
            </a:r>
            <a:endParaRPr lang="en-GB" sz="1000"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984749" y="4755191"/>
            <a:ext cx="1710520" cy="1554272"/>
          </a:xfrm>
          <a:prstGeom prst="rect">
            <a:avLst/>
          </a:prstGeom>
          <a:solidFill>
            <a:schemeClr val="bg2"/>
          </a:solidFill>
        </p:spPr>
        <p:txBody>
          <a:bodyPr wrap="square" lIns="91440" tIns="45720" rIns="91440" bIns="45720" rtlCol="0" anchor="t">
            <a:spAutoFit/>
          </a:bodyPr>
          <a:lstStyle/>
          <a:p>
            <a:pPr>
              <a:spcAft>
                <a:spcPts val="600"/>
              </a:spcAft>
            </a:pPr>
            <a:r>
              <a:rPr lang="en-GB" sz="900" b="1" dirty="0">
                <a:solidFill>
                  <a:srgbClr val="0F1111"/>
                </a:solidFill>
                <a:latin typeface="Amazon Ember"/>
              </a:rPr>
              <a:t>Prisoners of Geography </a:t>
            </a:r>
            <a:endParaRPr lang="en-GB" sz="900" dirty="0">
              <a:solidFill>
                <a:srgbClr val="000000"/>
              </a:solidFill>
              <a:latin typeface="Calibri" panose="020F0502020204030204"/>
              <a:cs typeface="Calibri"/>
            </a:endParaRPr>
          </a:p>
          <a:p>
            <a:pPr>
              <a:spcAft>
                <a:spcPts val="600"/>
              </a:spcAft>
            </a:pPr>
            <a:r>
              <a:rPr lang="en-GB" sz="900" dirty="0">
                <a:solidFill>
                  <a:srgbClr val="0F1111"/>
                </a:solidFill>
                <a:latin typeface="Amazon Ember"/>
              </a:rPr>
              <a:t>All</a:t>
            </a:r>
            <a:r>
              <a:rPr lang="en-GB" sz="900" i="0" dirty="0">
                <a:solidFill>
                  <a:srgbClr val="0F1111"/>
                </a:solidFill>
                <a:effectLst/>
                <a:latin typeface="Amazon Ember"/>
              </a:rPr>
              <a:t> leaders are constrained by geography. Their choices are limited by mountains, rivers, seas and concrete. Yes, to follow world events you need to understand people, ideas and movements - but if you don't know geography, you'll never have the full picture.</a:t>
            </a:r>
            <a:endParaRPr lang="en-GB" sz="900">
              <a:cs typeface="Calibri"/>
            </a:endParaRPr>
          </a:p>
        </p:txBody>
      </p:sp>
      <p:sp>
        <p:nvSpPr>
          <p:cNvPr id="51" name="Rectangle 50">
            <a:extLst>
              <a:ext uri="{FF2B5EF4-FFF2-40B4-BE49-F238E27FC236}">
                <a16:creationId xmlns:a16="http://schemas.microsoft.com/office/drawing/2014/main" id="{5A5348BB-0E91-43EE-9801-6A637F818774}"/>
              </a:ext>
            </a:extLst>
          </p:cNvPr>
          <p:cNvSpPr/>
          <p:nvPr/>
        </p:nvSpPr>
        <p:spPr>
          <a:xfrm>
            <a:off x="4851290"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2" name="Rectangle 51">
            <a:extLst>
              <a:ext uri="{FF2B5EF4-FFF2-40B4-BE49-F238E27FC236}">
                <a16:creationId xmlns:a16="http://schemas.microsoft.com/office/drawing/2014/main" id="{60E7FA06-2481-435C-B2B2-0BB8779E337E}"/>
              </a:ext>
            </a:extLst>
          </p:cNvPr>
          <p:cNvSpPr/>
          <p:nvPr/>
        </p:nvSpPr>
        <p:spPr>
          <a:xfrm>
            <a:off x="1961068"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4" name="Rectangle 53">
            <a:extLst>
              <a:ext uri="{FF2B5EF4-FFF2-40B4-BE49-F238E27FC236}">
                <a16:creationId xmlns:a16="http://schemas.microsoft.com/office/drawing/2014/main" id="{FE6C9B39-5BD3-479F-B2F1-E0D30346B1A5}"/>
              </a:ext>
            </a:extLst>
          </p:cNvPr>
          <p:cNvSpPr/>
          <p:nvPr/>
        </p:nvSpPr>
        <p:spPr>
          <a:xfrm>
            <a:off x="7697569" y="4821051"/>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026" name="Picture 2">
            <a:extLst>
              <a:ext uri="{FF2B5EF4-FFF2-40B4-BE49-F238E27FC236}">
                <a16:creationId xmlns:a16="http://schemas.microsoft.com/office/drawing/2014/main" id="{508130A6-CEFD-499C-A061-F4B1859B53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1068" y="904677"/>
            <a:ext cx="1135622" cy="169156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Time Travelling with a Hamster">
            <a:extLst>
              <a:ext uri="{FF2B5EF4-FFF2-40B4-BE49-F238E27FC236}">
                <a16:creationId xmlns:a16="http://schemas.microsoft.com/office/drawing/2014/main" id="{C7CDCCC6-080F-47A6-A52B-066C35E5B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9153" y="930929"/>
            <a:ext cx="1084747" cy="166531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Boy In The Tower">
            <a:extLst>
              <a:ext uri="{FF2B5EF4-FFF2-40B4-BE49-F238E27FC236}">
                <a16:creationId xmlns:a16="http://schemas.microsoft.com/office/drawing/2014/main" id="{67130BA9-FABA-487E-845C-686D80257B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5370" y="896934"/>
            <a:ext cx="1139002" cy="174860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he New Silk Roads The Present and Future of the World &amp; The Silk Roads A New History of the World By Peter Frankopan 2 Bo...">
            <a:extLst>
              <a:ext uri="{FF2B5EF4-FFF2-40B4-BE49-F238E27FC236}">
                <a16:creationId xmlns:a16="http://schemas.microsoft.com/office/drawing/2014/main" id="{C00B12C2-AAD0-49F6-B6BD-1F8A4D90DD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91631" y="2826299"/>
            <a:ext cx="1312689" cy="157818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A47F8FF3-0CEB-4528-BE2E-51B43CD24982}"/>
              </a:ext>
            </a:extLst>
          </p:cNvPr>
          <p:cNvSpPr txBox="1"/>
          <p:nvPr/>
        </p:nvSpPr>
        <p:spPr>
          <a:xfrm>
            <a:off x="3137367" y="2831062"/>
            <a:ext cx="1565578" cy="1692771"/>
          </a:xfrm>
          <a:prstGeom prst="rect">
            <a:avLst/>
          </a:prstGeom>
          <a:solidFill>
            <a:schemeClr val="bg2"/>
          </a:solidFill>
        </p:spPr>
        <p:txBody>
          <a:bodyPr wrap="square" rtlCol="0">
            <a:spAutoFit/>
          </a:bodyPr>
          <a:lstStyle/>
          <a:p>
            <a:r>
              <a:rPr lang="en-GB" sz="800" b="1" i="0" dirty="0">
                <a:solidFill>
                  <a:srgbClr val="0F1111"/>
                </a:solidFill>
                <a:effectLst/>
                <a:latin typeface="Amazon Ember"/>
              </a:rPr>
              <a:t>The Silk Roads: A New History of the World:</a:t>
            </a:r>
            <a:br>
              <a:rPr lang="en-GB" sz="800" dirty="0"/>
            </a:br>
            <a:r>
              <a:rPr lang="en-GB" sz="800" b="0" i="0" dirty="0">
                <a:solidFill>
                  <a:srgbClr val="0F1111"/>
                </a:solidFill>
                <a:effectLst/>
                <a:latin typeface="Amazon Ember"/>
              </a:rPr>
              <a:t>For centuries, fame and fortune were to be found in the west – in the New World of the Americas. Today, it is the east which calls out to those in search of riches and adventure. Sweeping right across Central Asia and deep into China and India, a region that once took centre stage is again rising to dominate global politics, commerce and culture</a:t>
            </a:r>
            <a:endParaRPr lang="en-GB" sz="800" dirty="0"/>
          </a:p>
        </p:txBody>
      </p:sp>
      <p:pic>
        <p:nvPicPr>
          <p:cNvPr id="1034" name="Picture 10" descr="Blue Planet II: A New World of Hidden Depths">
            <a:extLst>
              <a:ext uri="{FF2B5EF4-FFF2-40B4-BE49-F238E27FC236}">
                <a16:creationId xmlns:a16="http://schemas.microsoft.com/office/drawing/2014/main" id="{BE3A650B-4E26-41BC-B515-3C89BC1D727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59381" y="2918820"/>
            <a:ext cx="1249513" cy="1640927"/>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Where the World Ends">
            <a:extLst>
              <a:ext uri="{FF2B5EF4-FFF2-40B4-BE49-F238E27FC236}">
                <a16:creationId xmlns:a16="http://schemas.microsoft.com/office/drawing/2014/main" id="{7F8E68AB-72E0-40CE-BFD3-74B0AA0387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55717" y="2814574"/>
            <a:ext cx="1148914" cy="1751491"/>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opulation 10 Billion (Tom Thorne Novels)">
            <a:extLst>
              <a:ext uri="{FF2B5EF4-FFF2-40B4-BE49-F238E27FC236}">
                <a16:creationId xmlns:a16="http://schemas.microsoft.com/office/drawing/2014/main" id="{F25BFF48-93BA-4D23-BF16-FB404C2AA37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907240" y="4815874"/>
            <a:ext cx="1169563" cy="177058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2F07E99E-4782-4B65-98A7-133B7830F1D1}"/>
              </a:ext>
            </a:extLst>
          </p:cNvPr>
          <p:cNvPicPr>
            <a:picLocks noChangeAspect="1"/>
          </p:cNvPicPr>
          <p:nvPr/>
        </p:nvPicPr>
        <p:blipFill>
          <a:blip r:embed="rId9"/>
          <a:stretch>
            <a:fillRect/>
          </a:stretch>
        </p:blipFill>
        <p:spPr>
          <a:xfrm>
            <a:off x="4869987" y="4806168"/>
            <a:ext cx="1107542" cy="1700311"/>
          </a:xfrm>
          <a:prstGeom prst="rect">
            <a:avLst/>
          </a:prstGeom>
        </p:spPr>
      </p:pic>
      <p:pic>
        <p:nvPicPr>
          <p:cNvPr id="9" name="Picture 8">
            <a:extLst>
              <a:ext uri="{FF2B5EF4-FFF2-40B4-BE49-F238E27FC236}">
                <a16:creationId xmlns:a16="http://schemas.microsoft.com/office/drawing/2014/main" id="{E022267D-253D-4DF4-B91B-10DA220A7A75}"/>
              </a:ext>
            </a:extLst>
          </p:cNvPr>
          <p:cNvPicPr>
            <a:picLocks noChangeAspect="1"/>
          </p:cNvPicPr>
          <p:nvPr/>
        </p:nvPicPr>
        <p:blipFill>
          <a:blip r:embed="rId10"/>
          <a:stretch>
            <a:fillRect/>
          </a:stretch>
        </p:blipFill>
        <p:spPr>
          <a:xfrm>
            <a:off x="7710323" y="4841555"/>
            <a:ext cx="1139511" cy="1737157"/>
          </a:xfrm>
          <a:prstGeom prst="rect">
            <a:avLst/>
          </a:prstGeom>
        </p:spPr>
      </p:pic>
      <p:pic>
        <p:nvPicPr>
          <p:cNvPr id="11" name="Picture 10" descr="Sybil Andrews Academy | Sybil Andrews Academy">
            <a:extLst>
              <a:ext uri="{FF2B5EF4-FFF2-40B4-BE49-F238E27FC236}">
                <a16:creationId xmlns:a16="http://schemas.microsoft.com/office/drawing/2014/main" id="{D03778BD-B7CC-57D9-5202-F867AC0AAA20}"/>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3" name="Picture 12" descr="Black love tree with heart leaves. hand draw Valentine tree silhouette clip  art isolated on white background, illustration 46557803 Vector Art at  Vecteezy">
            <a:extLst>
              <a:ext uri="{FF2B5EF4-FFF2-40B4-BE49-F238E27FC236}">
                <a16:creationId xmlns:a16="http://schemas.microsoft.com/office/drawing/2014/main" id="{B1FBB8C5-9FFA-A54E-B7AC-689A764A96C4}"/>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4164307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Art &amp; Design</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144"/>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1"/>
            <a:ext cx="1672966" cy="1785104"/>
          </a:xfrm>
          <a:prstGeom prst="rect">
            <a:avLst/>
          </a:prstGeom>
          <a:solidFill>
            <a:schemeClr val="bg2"/>
          </a:solidFill>
        </p:spPr>
        <p:txBody>
          <a:bodyPr wrap="square" rtlCol="0">
            <a:spAutoFit/>
          </a:bodyPr>
          <a:lstStyle/>
          <a:p>
            <a:pPr algn="l"/>
            <a:r>
              <a:rPr lang="en-GB" sz="1000" b="1" i="0" u="sng" dirty="0">
                <a:solidFill>
                  <a:srgbClr val="0F1111"/>
                </a:solidFill>
                <a:effectLst/>
              </a:rPr>
              <a:t>The Art of Still Life: A Contemporary Guide to Classical Techniques, Composition, Drawing, and Painting in Oil </a:t>
            </a:r>
          </a:p>
          <a:p>
            <a:pPr algn="l"/>
            <a:endParaRPr lang="en-GB" sz="1000" b="1" i="0" u="sng" dirty="0">
              <a:solidFill>
                <a:srgbClr val="0F1111"/>
              </a:solidFill>
              <a:effectLst/>
            </a:endParaRPr>
          </a:p>
          <a:p>
            <a:r>
              <a:rPr lang="en-GB" sz="1000" b="0" i="0" dirty="0">
                <a:solidFill>
                  <a:srgbClr val="0F1111"/>
                </a:solidFill>
                <a:effectLst/>
              </a:rPr>
              <a:t>This book provides the foundation basics and advanced techniques you need for successful drawing and painting. </a:t>
            </a:r>
            <a:endParaRPr lang="en-GB" sz="1000" i="1" dirty="0"/>
          </a:p>
        </p:txBody>
      </p:sp>
      <p:sp>
        <p:nvSpPr>
          <p:cNvPr id="20" name="TextBox 19">
            <a:extLst>
              <a:ext uri="{FF2B5EF4-FFF2-40B4-BE49-F238E27FC236}">
                <a16:creationId xmlns:a16="http://schemas.microsoft.com/office/drawing/2014/main" id="{F530443B-6EE1-499A-A6D7-2EF75D83B28B}"/>
              </a:ext>
            </a:extLst>
          </p:cNvPr>
          <p:cNvSpPr txBox="1"/>
          <p:nvPr/>
        </p:nvSpPr>
        <p:spPr>
          <a:xfrm>
            <a:off x="8800420" y="810865"/>
            <a:ext cx="1423828" cy="1892826"/>
          </a:xfrm>
          <a:prstGeom prst="rect">
            <a:avLst/>
          </a:prstGeom>
          <a:solidFill>
            <a:schemeClr val="bg2"/>
          </a:solidFill>
        </p:spPr>
        <p:txBody>
          <a:bodyPr wrap="square" lIns="91440" tIns="45720" rIns="91440" bIns="45720" rtlCol="0" anchor="t">
            <a:spAutoFit/>
          </a:bodyPr>
          <a:lstStyle/>
          <a:p>
            <a:pPr algn="l"/>
            <a:r>
              <a:rPr lang="en-GB" sz="900" b="1" i="0" u="sng" dirty="0">
                <a:effectLst/>
              </a:rPr>
              <a:t>How to Give Up Plastic: A Guide to Changing the World, One Plastic Bottle at a Time.</a:t>
            </a:r>
          </a:p>
          <a:p>
            <a:pPr algn="l"/>
            <a:endParaRPr lang="en-GB" sz="900" u="sng" dirty="0"/>
          </a:p>
          <a:p>
            <a:r>
              <a:rPr lang="en-GB" sz="900" b="0" i="0" dirty="0">
                <a:solidFill>
                  <a:srgbClr val="4A4A49"/>
                </a:solidFill>
                <a:effectLst/>
              </a:rPr>
              <a:t>This guide will help you make the small changes that make a big difference, from buying a reusable coffee cup to running a clean-up at your local park or beach. </a:t>
            </a:r>
            <a:endParaRPr lang="en-GB" sz="900"/>
          </a:p>
        </p:txBody>
      </p:sp>
      <p:sp>
        <p:nvSpPr>
          <p:cNvPr id="21" name="TextBox 20">
            <a:extLst>
              <a:ext uri="{FF2B5EF4-FFF2-40B4-BE49-F238E27FC236}">
                <a16:creationId xmlns:a16="http://schemas.microsoft.com/office/drawing/2014/main" id="{A1C6E1B1-DBA2-4E9D-B864-54A826B85B20}"/>
              </a:ext>
            </a:extLst>
          </p:cNvPr>
          <p:cNvSpPr txBox="1"/>
          <p:nvPr/>
        </p:nvSpPr>
        <p:spPr>
          <a:xfrm>
            <a:off x="8790776" y="4755191"/>
            <a:ext cx="1610703" cy="1477328"/>
          </a:xfrm>
          <a:prstGeom prst="rect">
            <a:avLst/>
          </a:prstGeom>
          <a:solidFill>
            <a:schemeClr val="bg2"/>
          </a:solidFill>
        </p:spPr>
        <p:txBody>
          <a:bodyPr wrap="square" lIns="91440" tIns="45720" rIns="91440" bIns="45720" rtlCol="0" anchor="t">
            <a:spAutoFit/>
          </a:bodyPr>
          <a:lstStyle/>
          <a:p>
            <a:pPr algn="l"/>
            <a:r>
              <a:rPr lang="en-GB" sz="900" b="1" i="0" u="sng" dirty="0">
                <a:solidFill>
                  <a:srgbClr val="0F1111"/>
                </a:solidFill>
                <a:effectLst/>
              </a:rPr>
              <a:t>Understanding Nutrition: The Complex Solution to the Simple Problem</a:t>
            </a:r>
          </a:p>
          <a:p>
            <a:pPr fontAlgn="base"/>
            <a:r>
              <a:rPr lang="en-GB" sz="900" dirty="0">
                <a:solidFill>
                  <a:srgbClr val="0F1111"/>
                </a:solidFill>
              </a:rPr>
              <a:t>Beginning in the early 20th century Paris, the </a:t>
            </a:r>
            <a:r>
              <a:rPr lang="en-GB" sz="900" b="0" i="0" dirty="0">
                <a:solidFill>
                  <a:srgbClr val="0F1111"/>
                </a:solidFill>
                <a:effectLst/>
              </a:rPr>
              <a:t>movement presented the world in a fresh, experimental, and challenging new way, merging viewpoints and celebrating the geometric. </a:t>
            </a:r>
            <a:endParaRPr lang="en-GB" sz="900" b="0" i="0">
              <a:solidFill>
                <a:srgbClr val="202124"/>
              </a:solidFill>
              <a:effectLst/>
            </a:endParaRPr>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631216"/>
          </a:xfrm>
          <a:prstGeom prst="rect">
            <a:avLst/>
          </a:prstGeom>
          <a:solidFill>
            <a:schemeClr val="bg2"/>
          </a:solidFill>
        </p:spPr>
        <p:txBody>
          <a:bodyPr wrap="square" rtlCol="0">
            <a:spAutoFit/>
          </a:bodyPr>
          <a:lstStyle/>
          <a:p>
            <a:pPr algn="l"/>
            <a:r>
              <a:rPr lang="en-GB" sz="1000" b="1" i="0" u="sng" dirty="0">
                <a:solidFill>
                  <a:srgbClr val="0F1111"/>
                </a:solidFill>
                <a:effectLst/>
              </a:rPr>
              <a:t>Art Class</a:t>
            </a:r>
          </a:p>
          <a:p>
            <a:pPr algn="l"/>
            <a:endParaRPr lang="en-GB" sz="1000" b="1" i="0" u="sng" dirty="0">
              <a:solidFill>
                <a:srgbClr val="0F1111"/>
              </a:solidFill>
              <a:effectLst/>
            </a:endParaRPr>
          </a:p>
          <a:p>
            <a:pPr algn="l"/>
            <a:r>
              <a:rPr lang="en-GB" sz="1000" b="0" i="0" dirty="0">
                <a:solidFill>
                  <a:srgbClr val="0F1111"/>
                </a:solidFill>
                <a:effectLst/>
              </a:rPr>
              <a:t> </a:t>
            </a:r>
            <a:r>
              <a:rPr lang="en-GB" sz="1000" b="0" i="0" dirty="0">
                <a:solidFill>
                  <a:srgbClr val="363636"/>
                </a:solidFill>
                <a:effectLst/>
              </a:rPr>
              <a:t>Art Class is an easy-to-use manual covering everything the beginner needs to know to get started: the basics of drawing, oil, and water colour painting, composition, and perspective.</a:t>
            </a:r>
            <a:endParaRPr lang="en-GB" sz="1000" b="1" i="0" dirty="0">
              <a:solidFill>
                <a:srgbClr val="0F1111"/>
              </a:solidFill>
              <a:effectLst/>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938992"/>
          </a:xfrm>
          <a:prstGeom prst="rect">
            <a:avLst/>
          </a:prstGeom>
          <a:solidFill>
            <a:schemeClr val="bg2"/>
          </a:solidFill>
        </p:spPr>
        <p:txBody>
          <a:bodyPr wrap="square" rtlCol="0">
            <a:spAutoFit/>
          </a:bodyPr>
          <a:lstStyle/>
          <a:p>
            <a:pPr algn="l"/>
            <a:r>
              <a:rPr lang="en-GB" sz="1000" b="1" i="0" u="sng" dirty="0">
                <a:solidFill>
                  <a:srgbClr val="0F1111"/>
                </a:solidFill>
                <a:effectLst/>
              </a:rPr>
              <a:t>The Day of the Dead: A Visual Compendium</a:t>
            </a:r>
          </a:p>
          <a:p>
            <a:pPr algn="l"/>
            <a:endParaRPr lang="en-GB" sz="1000" b="0" i="0" dirty="0">
              <a:solidFill>
                <a:srgbClr val="212529"/>
              </a:solidFill>
              <a:effectLst/>
            </a:endParaRPr>
          </a:p>
          <a:p>
            <a:pPr>
              <a:spcAft>
                <a:spcPts val="600"/>
              </a:spcAft>
            </a:pPr>
            <a:r>
              <a:rPr lang="en-GB" sz="1000" b="0" i="0" dirty="0">
                <a:solidFill>
                  <a:srgbClr val="0F1111"/>
                </a:solidFill>
                <a:effectLst/>
              </a:rPr>
              <a:t>This anthology considers how the Day of the Dead has been celebrated in visual art and culture, from the traditional and iconic illustrations of Manuel Manilla and José Posada to the paper cuts of Aaron Velasco Pacheco</a:t>
            </a:r>
            <a:endParaRPr lang="en-GB" sz="1000" b="1" i="1" u="sng" dirty="0"/>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61304" y="1033232"/>
            <a:ext cx="1130710" cy="1415736"/>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91198"/>
            <a:ext cx="1672967" cy="1631216"/>
          </a:xfrm>
          <a:prstGeom prst="rect">
            <a:avLst/>
          </a:prstGeom>
          <a:solidFill>
            <a:schemeClr val="bg2"/>
          </a:solidFill>
        </p:spPr>
        <p:txBody>
          <a:bodyPr wrap="square" rtlCol="0">
            <a:spAutoFit/>
          </a:bodyPr>
          <a:lstStyle/>
          <a:p>
            <a:pPr algn="l"/>
            <a:r>
              <a:rPr lang="en-GB" sz="1000" b="1" i="0" u="sng" dirty="0">
                <a:solidFill>
                  <a:srgbClr val="0F1111"/>
                </a:solidFill>
                <a:effectLst/>
              </a:rPr>
              <a:t>Food in art</a:t>
            </a:r>
          </a:p>
          <a:p>
            <a:pPr algn="l"/>
            <a:endParaRPr lang="en-GB" sz="1000" b="1" i="0" u="sng" dirty="0">
              <a:solidFill>
                <a:srgbClr val="0F1111"/>
              </a:solidFill>
              <a:effectLst/>
            </a:endParaRPr>
          </a:p>
          <a:p>
            <a:pPr>
              <a:spcAft>
                <a:spcPts val="600"/>
              </a:spcAft>
            </a:pPr>
            <a:r>
              <a:rPr lang="en-GB" sz="1000" b="0" i="0" dirty="0">
                <a:solidFill>
                  <a:srgbClr val="555555"/>
                </a:solidFill>
                <a:effectLst/>
              </a:rPr>
              <a:t> </a:t>
            </a:r>
            <a:r>
              <a:rPr lang="en-GB" sz="1000" b="0" i="0" dirty="0">
                <a:effectLst/>
              </a:rPr>
              <a:t>In this richly illustrated book, Gillian Riley provides fresh insight into how the relationship between humans and food has been portrayed in art from ancient times to the Renaissance.</a:t>
            </a:r>
            <a:endParaRPr lang="en-GB" sz="1000" i="1"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8732805" y="2781553"/>
            <a:ext cx="1480154" cy="1785104"/>
          </a:xfrm>
          <a:prstGeom prst="rect">
            <a:avLst/>
          </a:prstGeom>
          <a:solidFill>
            <a:schemeClr val="bg2"/>
          </a:solidFill>
        </p:spPr>
        <p:txBody>
          <a:bodyPr wrap="square" rtlCol="0">
            <a:spAutoFit/>
          </a:bodyPr>
          <a:lstStyle/>
          <a:p>
            <a:pPr algn="l"/>
            <a:r>
              <a:rPr lang="en-GB" sz="1000" b="1" i="0" u="sng" dirty="0">
                <a:solidFill>
                  <a:srgbClr val="0F1111"/>
                </a:solidFill>
                <a:effectLst/>
              </a:rPr>
              <a:t>On the Curve: The Life and Art of Sybil Andrews</a:t>
            </a:r>
          </a:p>
          <a:p>
            <a:pPr algn="l"/>
            <a:endParaRPr lang="en-GB" sz="1000" b="1" i="0" u="sng" dirty="0">
              <a:solidFill>
                <a:srgbClr val="0F1111"/>
              </a:solidFill>
              <a:effectLst/>
            </a:endParaRPr>
          </a:p>
          <a:p>
            <a:pPr>
              <a:spcAft>
                <a:spcPts val="600"/>
              </a:spcAft>
            </a:pPr>
            <a:r>
              <a:rPr lang="en-GB" sz="1000" b="0" i="0" dirty="0">
                <a:solidFill>
                  <a:srgbClr val="0F1111"/>
                </a:solidFill>
                <a:effectLst/>
              </a:rPr>
              <a:t>Although she was raised in Bury St Edmunds, England, </a:t>
            </a:r>
            <a:r>
              <a:rPr lang="en-GB" sz="1000" b="0" i="1" dirty="0">
                <a:solidFill>
                  <a:srgbClr val="0F1111"/>
                </a:solidFill>
                <a:effectLst/>
              </a:rPr>
              <a:t>On the Curve </a:t>
            </a:r>
            <a:r>
              <a:rPr lang="en-GB" sz="1000" b="0" i="0" dirty="0">
                <a:solidFill>
                  <a:srgbClr val="0F1111"/>
                </a:solidFill>
                <a:effectLst/>
              </a:rPr>
              <a:t>focuses on Andrews' life after she immigrated to Canada in 1947.</a:t>
            </a:r>
            <a:endParaRPr lang="en-GB" sz="1000" dirty="0"/>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9"/>
            <a:ext cx="1672967" cy="1015663"/>
          </a:xfrm>
          <a:prstGeom prst="rect">
            <a:avLst/>
          </a:prstGeom>
          <a:solidFill>
            <a:schemeClr val="bg2"/>
          </a:solidFill>
        </p:spPr>
        <p:txBody>
          <a:bodyPr wrap="square" rtlCol="0">
            <a:spAutoFit/>
          </a:bodyPr>
          <a:lstStyle/>
          <a:p>
            <a:pPr algn="l"/>
            <a:r>
              <a:rPr lang="en-GB" sz="1000" b="1" i="0" u="sng" dirty="0">
                <a:solidFill>
                  <a:srgbClr val="0F1111"/>
                </a:solidFill>
                <a:effectLst/>
              </a:rPr>
              <a:t>My book of birds</a:t>
            </a:r>
          </a:p>
          <a:p>
            <a:pPr algn="l"/>
            <a:endParaRPr lang="en-GB" sz="1000" b="1" i="0" u="sng" dirty="0">
              <a:effectLst/>
            </a:endParaRPr>
          </a:p>
          <a:p>
            <a:pPr>
              <a:spcAft>
                <a:spcPts val="600"/>
              </a:spcAft>
            </a:pPr>
            <a:r>
              <a:rPr lang="en-GB" sz="1000" b="0" i="0" dirty="0">
                <a:effectLst/>
              </a:rPr>
              <a:t>Full of stunning illustrations and incredible facts, </a:t>
            </a:r>
            <a:r>
              <a:rPr lang="en-GB" sz="1000" b="0" i="1" dirty="0">
                <a:effectLst/>
              </a:rPr>
              <a:t>My Book of Birds</a:t>
            </a:r>
            <a:r>
              <a:rPr lang="en-GB" sz="1000" b="0" i="0" dirty="0">
                <a:effectLst/>
              </a:rPr>
              <a:t> is a glorious celebration of birds. </a:t>
            </a:r>
            <a:endParaRPr lang="en-GB" sz="1000"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930824" y="4855231"/>
            <a:ext cx="1710520" cy="1246495"/>
          </a:xfrm>
          <a:prstGeom prst="rect">
            <a:avLst/>
          </a:prstGeom>
          <a:solidFill>
            <a:schemeClr val="bg2"/>
          </a:solidFill>
        </p:spPr>
        <p:txBody>
          <a:bodyPr wrap="square" rtlCol="0">
            <a:spAutoFit/>
          </a:bodyPr>
          <a:lstStyle/>
          <a:p>
            <a:pPr algn="l"/>
            <a:r>
              <a:rPr lang="en-GB" sz="1000" b="1" i="0" u="sng" dirty="0">
                <a:solidFill>
                  <a:srgbClr val="0F1111"/>
                </a:solidFill>
                <a:effectLst/>
              </a:rPr>
              <a:t>How to Draw The Human Figure </a:t>
            </a:r>
          </a:p>
          <a:p>
            <a:pPr>
              <a:spcAft>
                <a:spcPts val="600"/>
              </a:spcAft>
            </a:pPr>
            <a:endParaRPr lang="en-GB" sz="1000" b="1" u="sng" dirty="0">
              <a:solidFill>
                <a:srgbClr val="0F1111"/>
              </a:solidFill>
            </a:endParaRPr>
          </a:p>
          <a:p>
            <a:pPr>
              <a:spcAft>
                <a:spcPts val="600"/>
              </a:spcAft>
            </a:pPr>
            <a:r>
              <a:rPr lang="en-GB" sz="1000" i="0" dirty="0">
                <a:solidFill>
                  <a:srgbClr val="0F1111"/>
                </a:solidFill>
                <a:effectLst/>
              </a:rPr>
              <a:t>This book </a:t>
            </a:r>
            <a:r>
              <a:rPr lang="en-GB" sz="1000" b="0" i="0" dirty="0">
                <a:solidFill>
                  <a:srgbClr val="0F1111"/>
                </a:solidFill>
                <a:effectLst/>
              </a:rPr>
              <a:t>helps you to learn how to draw the human body in various sitting, standing and active positions</a:t>
            </a:r>
            <a:endParaRPr lang="en-GB" sz="1000" b="0" i="0" dirty="0">
              <a:solidFill>
                <a:srgbClr val="212529"/>
              </a:solidFill>
              <a:effectLst/>
            </a:endParaRPr>
          </a:p>
        </p:txBody>
      </p:sp>
      <p:pic>
        <p:nvPicPr>
          <p:cNvPr id="35" name="Picture 34">
            <a:extLst>
              <a:ext uri="{FF2B5EF4-FFF2-40B4-BE49-F238E27FC236}">
                <a16:creationId xmlns:a16="http://schemas.microsoft.com/office/drawing/2014/main" id="{EDED0E41-67EB-4E3F-A686-7FD73077BC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12801" y="959626"/>
            <a:ext cx="1130710" cy="1562948"/>
          </a:xfrm>
          <a:prstGeom prst="rect">
            <a:avLst/>
          </a:prstGeom>
        </p:spPr>
      </p:pic>
      <p:pic>
        <p:nvPicPr>
          <p:cNvPr id="38" name="Picture 37">
            <a:extLst>
              <a:ext uri="{FF2B5EF4-FFF2-40B4-BE49-F238E27FC236}">
                <a16:creationId xmlns:a16="http://schemas.microsoft.com/office/drawing/2014/main" id="{76FCBC7E-A5C8-4644-A87F-729853824C46}"/>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761548" y="1097949"/>
            <a:ext cx="965013" cy="1489219"/>
          </a:xfrm>
          <a:prstGeom prst="rect">
            <a:avLst/>
          </a:prstGeom>
        </p:spPr>
      </p:pic>
      <p:pic>
        <p:nvPicPr>
          <p:cNvPr id="40" name="Picture 39">
            <a:extLst>
              <a:ext uri="{FF2B5EF4-FFF2-40B4-BE49-F238E27FC236}">
                <a16:creationId xmlns:a16="http://schemas.microsoft.com/office/drawing/2014/main" id="{586B39D4-6989-4B57-BF66-C34042AB3F1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977361" y="3005997"/>
            <a:ext cx="1067966" cy="1468454"/>
          </a:xfrm>
          <a:prstGeom prst="rect">
            <a:avLst/>
          </a:prstGeom>
        </p:spPr>
      </p:pic>
      <p:pic>
        <p:nvPicPr>
          <p:cNvPr id="57" name="Picture 56">
            <a:extLst>
              <a:ext uri="{FF2B5EF4-FFF2-40B4-BE49-F238E27FC236}">
                <a16:creationId xmlns:a16="http://schemas.microsoft.com/office/drawing/2014/main" id="{2D6D23FB-E3C9-4565-8A11-22372CCC854E}"/>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835399" y="3001301"/>
            <a:ext cx="1130710" cy="1475576"/>
          </a:xfrm>
          <a:prstGeom prst="rect">
            <a:avLst/>
          </a:prstGeom>
        </p:spPr>
      </p:pic>
      <p:pic>
        <p:nvPicPr>
          <p:cNvPr id="58" name="Picture 57">
            <a:extLst>
              <a:ext uri="{FF2B5EF4-FFF2-40B4-BE49-F238E27FC236}">
                <a16:creationId xmlns:a16="http://schemas.microsoft.com/office/drawing/2014/main" id="{3D1602A8-E54E-4536-8298-3CC008EF23D0}"/>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7667808" y="3071531"/>
            <a:ext cx="1130710" cy="1259199"/>
          </a:xfrm>
          <a:prstGeom prst="rect">
            <a:avLst/>
          </a:prstGeom>
        </p:spPr>
      </p:pic>
      <p:pic>
        <p:nvPicPr>
          <p:cNvPr id="59" name="Picture 58">
            <a:extLst>
              <a:ext uri="{FF2B5EF4-FFF2-40B4-BE49-F238E27FC236}">
                <a16:creationId xmlns:a16="http://schemas.microsoft.com/office/drawing/2014/main" id="{B049B922-8E8A-4F5C-9178-96B1415B750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1928580" y="5006091"/>
            <a:ext cx="1129785" cy="1399393"/>
          </a:xfrm>
          <a:prstGeom prst="rect">
            <a:avLst/>
          </a:prstGeom>
        </p:spPr>
      </p:pic>
      <p:pic>
        <p:nvPicPr>
          <p:cNvPr id="60" name="Picture 59">
            <a:extLst>
              <a:ext uri="{FF2B5EF4-FFF2-40B4-BE49-F238E27FC236}">
                <a16:creationId xmlns:a16="http://schemas.microsoft.com/office/drawing/2014/main" id="{B311267D-99FC-4DB2-ADE6-5A2F519C50CD}"/>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4881622" y="5033203"/>
            <a:ext cx="1005717" cy="1293718"/>
          </a:xfrm>
          <a:prstGeom prst="rect">
            <a:avLst/>
          </a:prstGeom>
        </p:spPr>
      </p:pic>
      <p:pic>
        <p:nvPicPr>
          <p:cNvPr id="61" name="Picture 60">
            <a:extLst>
              <a:ext uri="{FF2B5EF4-FFF2-40B4-BE49-F238E27FC236}">
                <a16:creationId xmlns:a16="http://schemas.microsoft.com/office/drawing/2014/main" id="{C0C16BF1-0742-4F37-9017-1D949DF18B14}"/>
              </a:ext>
            </a:extLst>
          </p:cNvPr>
          <p:cNvPicPr>
            <a:picLocks noChangeAspect="1"/>
          </p:cNvPicPr>
          <p:nvPr/>
        </p:nvPicPr>
        <p:blipFill>
          <a:blip r:embed="rId10">
            <a:extLst>
              <a:ext uri="{28A0092B-C50C-407E-A947-70E740481C1C}">
                <a14:useLocalDpi xmlns:a14="http://schemas.microsoft.com/office/drawing/2010/main" val="0"/>
              </a:ext>
            </a:extLst>
          </a:blip>
          <a:srcRect/>
          <a:stretch/>
        </p:blipFill>
        <p:spPr>
          <a:xfrm>
            <a:off x="7660049" y="4972611"/>
            <a:ext cx="1130710" cy="1477026"/>
          </a:xfrm>
          <a:prstGeom prst="rect">
            <a:avLst/>
          </a:prstGeom>
        </p:spPr>
      </p:pic>
      <p:pic>
        <p:nvPicPr>
          <p:cNvPr id="8" name="Picture 7" descr="Sybil Andrews Academy | Sybil Andrews Academy">
            <a:extLst>
              <a:ext uri="{FF2B5EF4-FFF2-40B4-BE49-F238E27FC236}">
                <a16:creationId xmlns:a16="http://schemas.microsoft.com/office/drawing/2014/main" id="{0F863F5A-9D48-B9DA-08FE-E3B4CCB0FCE1}"/>
              </a:ext>
            </a:extLst>
          </p:cNvPr>
          <p:cNvPicPr>
            <a:picLocks noChangeAspect="1"/>
          </p:cNvPicPr>
          <p:nvPr/>
        </p:nvPicPr>
        <p:blipFill>
          <a:blip r:embed="rId11"/>
          <a:stretch>
            <a:fillRect/>
          </a:stretch>
        </p:blipFill>
        <p:spPr>
          <a:xfrm>
            <a:off x="304800" y="149440"/>
            <a:ext cx="1252331" cy="878355"/>
          </a:xfrm>
          <a:prstGeom prst="rect">
            <a:avLst/>
          </a:prstGeom>
        </p:spPr>
      </p:pic>
      <p:pic>
        <p:nvPicPr>
          <p:cNvPr id="11" name="Picture 10" descr="Black love tree with heart leaves. hand draw Valentine tree silhouette clip  art isolated on white background, illustration 46557803 Vector Art at  Vecteezy">
            <a:extLst>
              <a:ext uri="{FF2B5EF4-FFF2-40B4-BE49-F238E27FC236}">
                <a16:creationId xmlns:a16="http://schemas.microsoft.com/office/drawing/2014/main" id="{22B37114-DDFA-2479-5C45-863FB3E87251}"/>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9814078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Science</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1"/>
            <a:ext cx="1672966" cy="1862048"/>
          </a:xfrm>
          <a:prstGeom prst="rect">
            <a:avLst/>
          </a:prstGeom>
          <a:solidFill>
            <a:schemeClr val="bg2"/>
          </a:solidFill>
        </p:spPr>
        <p:txBody>
          <a:bodyPr wrap="square" rtlCol="0">
            <a:spAutoFit/>
          </a:bodyPr>
          <a:lstStyle/>
          <a:p>
            <a:pPr>
              <a:spcAft>
                <a:spcPts val="600"/>
              </a:spcAft>
            </a:pPr>
            <a:r>
              <a:rPr lang="en-GB" sz="1000" b="1" u="sng" dirty="0"/>
              <a:t>Philip Reeve</a:t>
            </a:r>
            <a:r>
              <a:rPr lang="en-GB" sz="1000" b="1" i="1" u="sng" dirty="0"/>
              <a:t>, Mortal Engines</a:t>
            </a:r>
          </a:p>
          <a:p>
            <a:pPr>
              <a:spcAft>
                <a:spcPts val="600"/>
              </a:spcAft>
            </a:pPr>
            <a:r>
              <a:rPr lang="en-GB" sz="900" dirty="0"/>
              <a:t>In a future land once known as Britain, nomad tribes are preparing to fight a terrifying enemy - the first-ever mobile city. Before London can launch itself, young engineer Fever Crumb journeys to the wastelands of the North to seek out the ancient birthplace of the Scriven mutants.</a:t>
            </a:r>
          </a:p>
        </p:txBody>
      </p:sp>
      <p:sp>
        <p:nvSpPr>
          <p:cNvPr id="20" name="TextBox 19">
            <a:extLst>
              <a:ext uri="{FF2B5EF4-FFF2-40B4-BE49-F238E27FC236}">
                <a16:creationId xmlns:a16="http://schemas.microsoft.com/office/drawing/2014/main" id="{F530443B-6EE1-499A-A6D7-2EF75D83B28B}"/>
              </a:ext>
            </a:extLst>
          </p:cNvPr>
          <p:cNvSpPr txBox="1"/>
          <p:nvPr/>
        </p:nvSpPr>
        <p:spPr>
          <a:xfrm>
            <a:off x="8789442" y="729312"/>
            <a:ext cx="1443118" cy="1923604"/>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Catherine Fisher, </a:t>
            </a:r>
            <a:r>
              <a:rPr lang="en-GB" sz="900" b="1" i="1" u="sng" dirty="0"/>
              <a:t>At the worlds end.</a:t>
            </a:r>
          </a:p>
          <a:p>
            <a:pPr>
              <a:spcAft>
                <a:spcPts val="600"/>
              </a:spcAft>
            </a:pPr>
            <a:r>
              <a:rPr lang="en-GB" sz="800" dirty="0"/>
              <a:t>Caz hasn't been outside in nine years, not since a poisonous star locked the world in ice and destroyed all life. One small pocket of humanity survived, but food is running short and tensions are running high. Caz takes her chances outside, along with her friend Will, hoping against hope that they're not the last ones left.</a:t>
            </a:r>
          </a:p>
        </p:txBody>
      </p:sp>
      <p:sp>
        <p:nvSpPr>
          <p:cNvPr id="21" name="TextBox 20">
            <a:extLst>
              <a:ext uri="{FF2B5EF4-FFF2-40B4-BE49-F238E27FC236}">
                <a16:creationId xmlns:a16="http://schemas.microsoft.com/office/drawing/2014/main" id="{A1C6E1B1-DBA2-4E9D-B864-54A826B85B20}"/>
              </a:ext>
            </a:extLst>
          </p:cNvPr>
          <p:cNvSpPr txBox="1"/>
          <p:nvPr/>
        </p:nvSpPr>
        <p:spPr>
          <a:xfrm>
            <a:off x="8616321" y="4664403"/>
            <a:ext cx="1615368" cy="2123658"/>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Malorie Blackman, </a:t>
            </a:r>
            <a:r>
              <a:rPr lang="en-GB" sz="900" b="1" i="1" u="sng" dirty="0"/>
              <a:t>Pig Heart Boy</a:t>
            </a:r>
          </a:p>
          <a:p>
            <a:pPr>
              <a:spcAft>
                <a:spcPts val="600"/>
              </a:spcAft>
            </a:pPr>
            <a:r>
              <a:rPr lang="en-GB" sz="900" dirty="0"/>
              <a:t>You're thirteen. All you want is a normal life. But most normal kids don't need heart transplants.</a:t>
            </a:r>
          </a:p>
          <a:p>
            <a:pPr>
              <a:spcAft>
                <a:spcPts val="600"/>
              </a:spcAft>
            </a:pPr>
            <a:r>
              <a:rPr lang="en-GB" sz="900" dirty="0"/>
              <a:t>So there's this doctor. He says there's a chance for you. But he also says it's experimental, controversial and risky. And it's never been done before.</a:t>
            </a:r>
          </a:p>
          <a:p>
            <a:pPr>
              <a:spcAft>
                <a:spcPts val="600"/>
              </a:spcAft>
            </a:pPr>
            <a:endParaRPr lang="en-GB" sz="900" b="1" i="1" u="sng" dirty="0"/>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862048"/>
          </a:xfrm>
          <a:prstGeom prst="rect">
            <a:avLst/>
          </a:prstGeom>
          <a:solidFill>
            <a:schemeClr val="bg2"/>
          </a:solidFill>
        </p:spPr>
        <p:txBody>
          <a:bodyPr wrap="square" rtlCol="0">
            <a:spAutoFit/>
          </a:bodyPr>
          <a:lstStyle/>
          <a:p>
            <a:pPr>
              <a:spcAft>
                <a:spcPts val="600"/>
              </a:spcAft>
            </a:pPr>
            <a:r>
              <a:rPr lang="en-GB" sz="1000" b="1" u="sng" dirty="0"/>
              <a:t>Madeleine </a:t>
            </a:r>
            <a:r>
              <a:rPr lang="en-GB" sz="1000" b="1" u="sng" dirty="0" err="1"/>
              <a:t>L’engle</a:t>
            </a:r>
            <a:r>
              <a:rPr lang="en-GB" sz="1000" b="1" u="sng" dirty="0"/>
              <a:t>,</a:t>
            </a:r>
            <a:r>
              <a:rPr lang="en-GB" sz="1000" b="1" i="1" u="sng" dirty="0"/>
              <a:t> A Wrinkle in Time </a:t>
            </a:r>
          </a:p>
          <a:p>
            <a:pPr>
              <a:spcAft>
                <a:spcPts val="600"/>
              </a:spcAft>
            </a:pPr>
            <a:r>
              <a:rPr lang="en-GB" sz="1000" dirty="0"/>
              <a:t>Adventures in space and time of Meg, Charles Wallace, and Calvin O'Keefe. They are in search of Meg's father, a scientist who disappeared while engaged in secret work for the government on the tesseract problem.</a:t>
            </a:r>
            <a:endParaRPr lang="en-GB" sz="1000" i="1" dirty="0"/>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7"/>
            <a:ext cx="1672967" cy="1246495"/>
          </a:xfrm>
          <a:prstGeom prst="rect">
            <a:avLst/>
          </a:prstGeom>
          <a:solidFill>
            <a:schemeClr val="bg2"/>
          </a:solidFill>
        </p:spPr>
        <p:txBody>
          <a:bodyPr wrap="square" rtlCol="0">
            <a:spAutoFit/>
          </a:bodyPr>
          <a:lstStyle/>
          <a:p>
            <a:pPr>
              <a:spcAft>
                <a:spcPts val="600"/>
              </a:spcAft>
            </a:pPr>
            <a:r>
              <a:rPr lang="en-GB" sz="1000" b="1" u="sng" dirty="0"/>
              <a:t>Alison Prince, </a:t>
            </a:r>
            <a:r>
              <a:rPr lang="en-GB" sz="1000" b="1" i="1" u="sng" dirty="0"/>
              <a:t>Speed</a:t>
            </a:r>
          </a:p>
          <a:p>
            <a:pPr>
              <a:spcAft>
                <a:spcPts val="600"/>
              </a:spcAft>
            </a:pPr>
            <a:r>
              <a:rPr lang="en-GB" sz="1000" dirty="0"/>
              <a:t>Deb's biker boyfriend likes to live - and drive - dangerously. She's hooked on the thrill of speed - but how long before her luck runs out?</a:t>
            </a:r>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stretch>
            <a:fillRect/>
          </a:stretch>
        </p:blipFill>
        <p:spPr>
          <a:xfrm>
            <a:off x="1959566" y="873064"/>
            <a:ext cx="1134189" cy="1736075"/>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91198"/>
            <a:ext cx="1672967" cy="1292662"/>
          </a:xfrm>
          <a:prstGeom prst="rect">
            <a:avLst/>
          </a:prstGeom>
          <a:solidFill>
            <a:schemeClr val="bg2"/>
          </a:solidFill>
        </p:spPr>
        <p:txBody>
          <a:bodyPr wrap="square" rtlCol="0">
            <a:spAutoFit/>
          </a:bodyPr>
          <a:lstStyle/>
          <a:p>
            <a:pPr>
              <a:spcAft>
                <a:spcPts val="600"/>
              </a:spcAft>
            </a:pPr>
            <a:r>
              <a:rPr lang="en-GB" sz="1000" b="1" u="sng" dirty="0"/>
              <a:t>Sarah </a:t>
            </a:r>
            <a:r>
              <a:rPr lang="en-GB" sz="1000" b="1" u="sng" dirty="0" err="1"/>
              <a:t>Crossan</a:t>
            </a:r>
            <a:r>
              <a:rPr lang="en-GB" sz="1000" b="1" u="sng" dirty="0"/>
              <a:t>, </a:t>
            </a:r>
            <a:r>
              <a:rPr lang="en-GB" sz="1000" b="1" i="1" u="sng" dirty="0"/>
              <a:t>Breathe</a:t>
            </a:r>
            <a:endParaRPr lang="en-GB" sz="1000" dirty="0"/>
          </a:p>
          <a:p>
            <a:pPr>
              <a:spcAft>
                <a:spcPts val="600"/>
              </a:spcAft>
            </a:pPr>
            <a:r>
              <a:rPr lang="en-GB" sz="900" dirty="0"/>
              <a:t>Ever since the Switch, when the oxygen levels plummeted and most of humanity died, the survivors have been protected in glass domes full of manufactured air. Protected . . . or trapped? Or controlled? </a:t>
            </a:r>
          </a:p>
        </p:txBody>
      </p:sp>
      <p:sp>
        <p:nvSpPr>
          <p:cNvPr id="36" name="TextBox 35">
            <a:extLst>
              <a:ext uri="{FF2B5EF4-FFF2-40B4-BE49-F238E27FC236}">
                <a16:creationId xmlns:a16="http://schemas.microsoft.com/office/drawing/2014/main" id="{12E12D07-AE17-4231-9D4A-6CC40D364055}"/>
              </a:ext>
            </a:extLst>
          </p:cNvPr>
          <p:cNvSpPr txBox="1"/>
          <p:nvPr/>
        </p:nvSpPr>
        <p:spPr>
          <a:xfrm>
            <a:off x="8790776" y="2810490"/>
            <a:ext cx="1489702" cy="1785104"/>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Simon Mayo</a:t>
            </a:r>
            <a:r>
              <a:rPr lang="en-GB" sz="900" b="1" i="1" u="sng" dirty="0"/>
              <a:t>, Itch</a:t>
            </a:r>
          </a:p>
          <a:p>
            <a:pPr>
              <a:spcAft>
                <a:spcPts val="600"/>
              </a:spcAft>
            </a:pPr>
            <a:r>
              <a:rPr lang="en-GB" sz="800" dirty="0"/>
              <a:t>Fourteen-year-old </a:t>
            </a:r>
            <a:r>
              <a:rPr lang="en-GB" sz="800" dirty="0" err="1"/>
              <a:t>Itchingham</a:t>
            </a:r>
            <a:r>
              <a:rPr lang="en-GB" sz="800" dirty="0"/>
              <a:t> Lofte, nicknamed Itch, has an unusual passion: collecting specimens of every element in the periodic table. So what if that means he's had a few ... mishaps? But when he gets his hands on a suspiciously warm rock made of a new, previously unknown element, things really begin to explode. </a:t>
            </a:r>
          </a:p>
        </p:txBody>
      </p:sp>
      <p:sp>
        <p:nvSpPr>
          <p:cNvPr id="37" name="TextBox 36">
            <a:extLst>
              <a:ext uri="{FF2B5EF4-FFF2-40B4-BE49-F238E27FC236}">
                <a16:creationId xmlns:a16="http://schemas.microsoft.com/office/drawing/2014/main" id="{DE89D7B6-21DF-4709-AE02-A333B11CADA5}"/>
              </a:ext>
            </a:extLst>
          </p:cNvPr>
          <p:cNvSpPr txBox="1"/>
          <p:nvPr/>
        </p:nvSpPr>
        <p:spPr>
          <a:xfrm>
            <a:off x="3094913" y="2764908"/>
            <a:ext cx="1672967" cy="1723549"/>
          </a:xfrm>
          <a:prstGeom prst="rect">
            <a:avLst/>
          </a:prstGeom>
          <a:solidFill>
            <a:schemeClr val="bg2"/>
          </a:solidFill>
        </p:spPr>
        <p:txBody>
          <a:bodyPr wrap="square" rtlCol="0">
            <a:spAutoFit/>
          </a:bodyPr>
          <a:lstStyle/>
          <a:p>
            <a:pPr>
              <a:spcAft>
                <a:spcPts val="600"/>
              </a:spcAft>
            </a:pPr>
            <a:r>
              <a:rPr lang="en-GB" sz="1000" b="1" u="sng" dirty="0"/>
              <a:t>Rosanne Parry,</a:t>
            </a:r>
            <a:r>
              <a:rPr lang="en-GB" sz="1000" b="1" i="1" u="sng" dirty="0"/>
              <a:t> A Wolf Called Wander</a:t>
            </a:r>
          </a:p>
          <a:p>
            <a:pPr>
              <a:spcAft>
                <a:spcPts val="600"/>
              </a:spcAft>
            </a:pPr>
            <a:r>
              <a:rPr lang="en-GB" sz="900" dirty="0"/>
              <a:t>Swift, a young wolf cub, lives with his pack in the mountains. Then a rival pack attacks, and Swift and his family scatter. Alone and scared, Swift must flee and find a new home. His journey takes him a remarkable one thousand miles across the Pacific Northwest. </a:t>
            </a:r>
          </a:p>
        </p:txBody>
      </p:sp>
      <p:sp>
        <p:nvSpPr>
          <p:cNvPr id="50" name="TextBox 49">
            <a:extLst>
              <a:ext uri="{FF2B5EF4-FFF2-40B4-BE49-F238E27FC236}">
                <a16:creationId xmlns:a16="http://schemas.microsoft.com/office/drawing/2014/main" id="{CFF09C4A-6A5B-4454-AAA5-D6564859BCBB}"/>
              </a:ext>
            </a:extLst>
          </p:cNvPr>
          <p:cNvSpPr txBox="1"/>
          <p:nvPr/>
        </p:nvSpPr>
        <p:spPr>
          <a:xfrm>
            <a:off x="5974494" y="4666157"/>
            <a:ext cx="1469382" cy="1923604"/>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Malcolm Rose, </a:t>
            </a:r>
            <a:r>
              <a:rPr lang="en-GB" sz="900" b="1" i="1" u="sng" dirty="0"/>
              <a:t>Four degrees more</a:t>
            </a:r>
          </a:p>
          <a:p>
            <a:pPr>
              <a:spcAft>
                <a:spcPts val="600"/>
              </a:spcAft>
            </a:pPr>
            <a:r>
              <a:rPr lang="en-GB" sz="800" dirty="0"/>
              <a:t>This thriller about global warming opens with teenage Leyton watching his bedroom collapse into the sea as a result of climate change and rising sea levels. He is soon caught up in a maelstrom of environmental campaigns and industry counter-plots, some of which turn out to be rather more sinister than he had bargained for.</a:t>
            </a:r>
          </a:p>
        </p:txBody>
      </p:sp>
      <p:sp>
        <p:nvSpPr>
          <p:cNvPr id="8" name="Rectangle 7">
            <a:extLst>
              <a:ext uri="{FF2B5EF4-FFF2-40B4-BE49-F238E27FC236}">
                <a16:creationId xmlns:a16="http://schemas.microsoft.com/office/drawing/2014/main" id="{B1076227-92E0-4682-AA71-DF0C3E018FB9}"/>
              </a:ext>
            </a:extLst>
          </p:cNvPr>
          <p:cNvSpPr/>
          <p:nvPr/>
        </p:nvSpPr>
        <p:spPr>
          <a:xfrm>
            <a:off x="4827374" y="863775"/>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Rectangle 38">
            <a:extLst>
              <a:ext uri="{FF2B5EF4-FFF2-40B4-BE49-F238E27FC236}">
                <a16:creationId xmlns:a16="http://schemas.microsoft.com/office/drawing/2014/main" id="{404C1F44-D4DA-4253-B778-801B143810F9}"/>
              </a:ext>
            </a:extLst>
          </p:cNvPr>
          <p:cNvSpPr/>
          <p:nvPr/>
        </p:nvSpPr>
        <p:spPr>
          <a:xfrm>
            <a:off x="4819514" y="2847432"/>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1" name="Rectangle 50">
            <a:extLst>
              <a:ext uri="{FF2B5EF4-FFF2-40B4-BE49-F238E27FC236}">
                <a16:creationId xmlns:a16="http://schemas.microsoft.com/office/drawing/2014/main" id="{5A5348BB-0E91-43EE-9801-6A637F818774}"/>
              </a:ext>
            </a:extLst>
          </p:cNvPr>
          <p:cNvSpPr/>
          <p:nvPr/>
        </p:nvSpPr>
        <p:spPr>
          <a:xfrm>
            <a:off x="4837435"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2" name="Rectangle 51">
            <a:extLst>
              <a:ext uri="{FF2B5EF4-FFF2-40B4-BE49-F238E27FC236}">
                <a16:creationId xmlns:a16="http://schemas.microsoft.com/office/drawing/2014/main" id="{60E7FA06-2481-435C-B2B2-0BB8779E337E}"/>
              </a:ext>
            </a:extLst>
          </p:cNvPr>
          <p:cNvSpPr/>
          <p:nvPr/>
        </p:nvSpPr>
        <p:spPr>
          <a:xfrm>
            <a:off x="1947213"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4" name="Rectangle 53">
            <a:extLst>
              <a:ext uri="{FF2B5EF4-FFF2-40B4-BE49-F238E27FC236}">
                <a16:creationId xmlns:a16="http://schemas.microsoft.com/office/drawing/2014/main" id="{FE6C9B39-5BD3-479F-B2F1-E0D30346B1A5}"/>
              </a:ext>
            </a:extLst>
          </p:cNvPr>
          <p:cNvSpPr/>
          <p:nvPr/>
        </p:nvSpPr>
        <p:spPr>
          <a:xfrm>
            <a:off x="7683714" y="5052544"/>
            <a:ext cx="927921" cy="15250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5" name="Rectangle 54">
            <a:extLst>
              <a:ext uri="{FF2B5EF4-FFF2-40B4-BE49-F238E27FC236}">
                <a16:creationId xmlns:a16="http://schemas.microsoft.com/office/drawing/2014/main" id="{CA00B8E0-AC44-49BE-8394-02A1D4C4A7F9}"/>
              </a:ext>
            </a:extLst>
          </p:cNvPr>
          <p:cNvSpPr/>
          <p:nvPr/>
        </p:nvSpPr>
        <p:spPr>
          <a:xfrm>
            <a:off x="7687854" y="2839153"/>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6" name="Rectangle 55">
            <a:extLst>
              <a:ext uri="{FF2B5EF4-FFF2-40B4-BE49-F238E27FC236}">
                <a16:creationId xmlns:a16="http://schemas.microsoft.com/office/drawing/2014/main" id="{3A804FE3-9D6A-4006-ACFE-1F41C2510794}"/>
              </a:ext>
            </a:extLst>
          </p:cNvPr>
          <p:cNvSpPr/>
          <p:nvPr/>
        </p:nvSpPr>
        <p:spPr>
          <a:xfrm>
            <a:off x="7652206" y="893028"/>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 name="Picture 2">
            <a:extLst>
              <a:ext uri="{FF2B5EF4-FFF2-40B4-BE49-F238E27FC236}">
                <a16:creationId xmlns:a16="http://schemas.microsoft.com/office/drawing/2014/main" id="{9C590FD1-BA47-41D0-B698-4B555805BF3D}"/>
              </a:ext>
            </a:extLst>
          </p:cNvPr>
          <p:cNvPicPr>
            <a:picLocks noChangeAspect="1"/>
          </p:cNvPicPr>
          <p:nvPr/>
        </p:nvPicPr>
        <p:blipFill>
          <a:blip r:embed="rId3"/>
          <a:stretch>
            <a:fillRect/>
          </a:stretch>
        </p:blipFill>
        <p:spPr>
          <a:xfrm>
            <a:off x="4796565" y="881753"/>
            <a:ext cx="1192295" cy="1755687"/>
          </a:xfrm>
          <a:prstGeom prst="rect">
            <a:avLst/>
          </a:prstGeom>
        </p:spPr>
      </p:pic>
      <p:pic>
        <p:nvPicPr>
          <p:cNvPr id="10" name="Picture 9">
            <a:extLst>
              <a:ext uri="{FF2B5EF4-FFF2-40B4-BE49-F238E27FC236}">
                <a16:creationId xmlns:a16="http://schemas.microsoft.com/office/drawing/2014/main" id="{C4B9BE59-30E8-4692-AA9C-FED1213DD07E}"/>
              </a:ext>
            </a:extLst>
          </p:cNvPr>
          <p:cNvPicPr>
            <a:picLocks noChangeAspect="1"/>
          </p:cNvPicPr>
          <p:nvPr/>
        </p:nvPicPr>
        <p:blipFill>
          <a:blip r:embed="rId4"/>
          <a:stretch>
            <a:fillRect/>
          </a:stretch>
        </p:blipFill>
        <p:spPr>
          <a:xfrm>
            <a:off x="7658155" y="863776"/>
            <a:ext cx="1162304" cy="1795390"/>
          </a:xfrm>
          <a:prstGeom prst="rect">
            <a:avLst/>
          </a:prstGeom>
        </p:spPr>
      </p:pic>
      <p:pic>
        <p:nvPicPr>
          <p:cNvPr id="12" name="Picture 11">
            <a:extLst>
              <a:ext uri="{FF2B5EF4-FFF2-40B4-BE49-F238E27FC236}">
                <a16:creationId xmlns:a16="http://schemas.microsoft.com/office/drawing/2014/main" id="{CB30B3FA-7CBD-4D31-BF13-B074A87886EE}"/>
              </a:ext>
            </a:extLst>
          </p:cNvPr>
          <p:cNvPicPr>
            <a:picLocks noChangeAspect="1"/>
          </p:cNvPicPr>
          <p:nvPr/>
        </p:nvPicPr>
        <p:blipFill>
          <a:blip r:embed="rId5"/>
          <a:stretch>
            <a:fillRect/>
          </a:stretch>
        </p:blipFill>
        <p:spPr>
          <a:xfrm>
            <a:off x="1902497" y="2902280"/>
            <a:ext cx="1201522" cy="1688455"/>
          </a:xfrm>
          <a:prstGeom prst="rect">
            <a:avLst/>
          </a:prstGeom>
        </p:spPr>
      </p:pic>
      <p:pic>
        <p:nvPicPr>
          <p:cNvPr id="14" name="Picture 13">
            <a:extLst>
              <a:ext uri="{FF2B5EF4-FFF2-40B4-BE49-F238E27FC236}">
                <a16:creationId xmlns:a16="http://schemas.microsoft.com/office/drawing/2014/main" id="{1F5B8EB8-2B67-40CB-B348-7E49AD79A64D}"/>
              </a:ext>
            </a:extLst>
          </p:cNvPr>
          <p:cNvPicPr>
            <a:picLocks noChangeAspect="1"/>
          </p:cNvPicPr>
          <p:nvPr/>
        </p:nvPicPr>
        <p:blipFill>
          <a:blip r:embed="rId6"/>
          <a:stretch>
            <a:fillRect/>
          </a:stretch>
        </p:blipFill>
        <p:spPr>
          <a:xfrm>
            <a:off x="4789877" y="2807031"/>
            <a:ext cx="1207517" cy="1847646"/>
          </a:xfrm>
          <a:prstGeom prst="rect">
            <a:avLst/>
          </a:prstGeom>
        </p:spPr>
      </p:pic>
      <p:sp>
        <p:nvSpPr>
          <p:cNvPr id="57" name="Rectangle 56">
            <a:extLst>
              <a:ext uri="{FF2B5EF4-FFF2-40B4-BE49-F238E27FC236}">
                <a16:creationId xmlns:a16="http://schemas.microsoft.com/office/drawing/2014/main" id="{5F8FDF16-C474-4606-A2EA-E485AA94D026}"/>
              </a:ext>
            </a:extLst>
          </p:cNvPr>
          <p:cNvSpPr/>
          <p:nvPr/>
        </p:nvSpPr>
        <p:spPr>
          <a:xfrm>
            <a:off x="7681414" y="2844633"/>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6" name="Picture 15">
            <a:extLst>
              <a:ext uri="{FF2B5EF4-FFF2-40B4-BE49-F238E27FC236}">
                <a16:creationId xmlns:a16="http://schemas.microsoft.com/office/drawing/2014/main" id="{90561C0D-1FBF-4A90-9301-8451E8955271}"/>
              </a:ext>
            </a:extLst>
          </p:cNvPr>
          <p:cNvPicPr>
            <a:picLocks noChangeAspect="1"/>
          </p:cNvPicPr>
          <p:nvPr/>
        </p:nvPicPr>
        <p:blipFill>
          <a:blip r:embed="rId7"/>
          <a:stretch>
            <a:fillRect/>
          </a:stretch>
        </p:blipFill>
        <p:spPr>
          <a:xfrm>
            <a:off x="7687822" y="2845207"/>
            <a:ext cx="1102921" cy="1746822"/>
          </a:xfrm>
          <a:prstGeom prst="rect">
            <a:avLst/>
          </a:prstGeom>
        </p:spPr>
      </p:pic>
      <p:pic>
        <p:nvPicPr>
          <p:cNvPr id="18" name="Picture 17">
            <a:extLst>
              <a:ext uri="{FF2B5EF4-FFF2-40B4-BE49-F238E27FC236}">
                <a16:creationId xmlns:a16="http://schemas.microsoft.com/office/drawing/2014/main" id="{60FDF92A-5EF4-46BE-9D46-E5F992F4DB85}"/>
              </a:ext>
            </a:extLst>
          </p:cNvPr>
          <p:cNvPicPr>
            <a:picLocks noChangeAspect="1"/>
          </p:cNvPicPr>
          <p:nvPr/>
        </p:nvPicPr>
        <p:blipFill>
          <a:blip r:embed="rId8"/>
          <a:stretch>
            <a:fillRect/>
          </a:stretch>
        </p:blipFill>
        <p:spPr>
          <a:xfrm>
            <a:off x="1947969" y="4833324"/>
            <a:ext cx="1156050" cy="1743654"/>
          </a:xfrm>
          <a:prstGeom prst="rect">
            <a:avLst/>
          </a:prstGeom>
        </p:spPr>
      </p:pic>
      <p:pic>
        <p:nvPicPr>
          <p:cNvPr id="23" name="Picture 22">
            <a:extLst>
              <a:ext uri="{FF2B5EF4-FFF2-40B4-BE49-F238E27FC236}">
                <a16:creationId xmlns:a16="http://schemas.microsoft.com/office/drawing/2014/main" id="{B142EA6C-952D-4B23-946E-79B0380CAFFE}"/>
              </a:ext>
            </a:extLst>
          </p:cNvPr>
          <p:cNvPicPr>
            <a:picLocks noChangeAspect="1"/>
          </p:cNvPicPr>
          <p:nvPr/>
        </p:nvPicPr>
        <p:blipFill>
          <a:blip r:embed="rId9"/>
          <a:stretch>
            <a:fillRect/>
          </a:stretch>
        </p:blipFill>
        <p:spPr>
          <a:xfrm>
            <a:off x="4837435" y="4824794"/>
            <a:ext cx="1155371" cy="1752185"/>
          </a:xfrm>
          <a:prstGeom prst="rect">
            <a:avLst/>
          </a:prstGeom>
        </p:spPr>
      </p:pic>
      <p:pic>
        <p:nvPicPr>
          <p:cNvPr id="25" name="Picture 24">
            <a:extLst>
              <a:ext uri="{FF2B5EF4-FFF2-40B4-BE49-F238E27FC236}">
                <a16:creationId xmlns:a16="http://schemas.microsoft.com/office/drawing/2014/main" id="{DE41F71E-D766-4088-9CCA-96726C340E72}"/>
              </a:ext>
            </a:extLst>
          </p:cNvPr>
          <p:cNvPicPr>
            <a:picLocks noChangeAspect="1"/>
          </p:cNvPicPr>
          <p:nvPr/>
        </p:nvPicPr>
        <p:blipFill>
          <a:blip r:embed="rId10"/>
          <a:stretch>
            <a:fillRect/>
          </a:stretch>
        </p:blipFill>
        <p:spPr>
          <a:xfrm>
            <a:off x="7685216" y="5056989"/>
            <a:ext cx="927774" cy="1515353"/>
          </a:xfrm>
          <a:prstGeom prst="rect">
            <a:avLst/>
          </a:prstGeom>
        </p:spPr>
      </p:pic>
      <p:pic>
        <p:nvPicPr>
          <p:cNvPr id="6" name="Picture 5" descr="Sybil Andrews Academy | Sybil Andrews Academy">
            <a:extLst>
              <a:ext uri="{FF2B5EF4-FFF2-40B4-BE49-F238E27FC236}">
                <a16:creationId xmlns:a16="http://schemas.microsoft.com/office/drawing/2014/main" id="{8B0C4FA9-BE49-7157-1DAC-2845C74BD3F6}"/>
              </a:ext>
            </a:extLst>
          </p:cNvPr>
          <p:cNvPicPr>
            <a:picLocks noChangeAspect="1"/>
          </p:cNvPicPr>
          <p:nvPr/>
        </p:nvPicPr>
        <p:blipFill>
          <a:blip r:embed="rId11"/>
          <a:stretch>
            <a:fillRect/>
          </a:stretch>
        </p:blipFill>
        <p:spPr>
          <a:xfrm>
            <a:off x="152400" y="-2960"/>
            <a:ext cx="1252331" cy="878355"/>
          </a:xfrm>
          <a:prstGeom prst="rect">
            <a:avLst/>
          </a:prstGeom>
        </p:spPr>
      </p:pic>
      <p:pic>
        <p:nvPicPr>
          <p:cNvPr id="13" name="Picture 12" descr="Black love tree with heart leaves. hand draw Valentine tree silhouette clip  art isolated on white background, illustration 46557803 Vector Art at  Vecteezy">
            <a:extLst>
              <a:ext uri="{FF2B5EF4-FFF2-40B4-BE49-F238E27FC236}">
                <a16:creationId xmlns:a16="http://schemas.microsoft.com/office/drawing/2014/main" id="{F8A80B8B-0914-B658-4058-1952DA61E0F5}"/>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285747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32746"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RPE </a:t>
            </a:r>
          </a:p>
        </p:txBody>
      </p:sp>
      <p:sp>
        <p:nvSpPr>
          <p:cNvPr id="5" name="Rectangle 4">
            <a:extLst>
              <a:ext uri="{FF2B5EF4-FFF2-40B4-BE49-F238E27FC236}">
                <a16:creationId xmlns:a16="http://schemas.microsoft.com/office/drawing/2014/main" id="{14B0EC11-B592-4014-BFAD-227B25700C24}"/>
              </a:ext>
            </a:extLst>
          </p:cNvPr>
          <p:cNvSpPr/>
          <p:nvPr/>
        </p:nvSpPr>
        <p:spPr>
          <a:xfrm>
            <a:off x="1623957"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60347"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68257"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68257"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68257"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91631"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91631"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907434"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19179"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19179"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19179"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90570" y="4755192"/>
            <a:ext cx="1672966" cy="1831271"/>
          </a:xfrm>
          <a:prstGeom prst="rect">
            <a:avLst/>
          </a:prstGeom>
          <a:solidFill>
            <a:schemeClr val="bg2"/>
          </a:solidFill>
        </p:spPr>
        <p:txBody>
          <a:bodyPr wrap="square" rtlCol="0">
            <a:spAutoFit/>
          </a:bodyPr>
          <a:lstStyle/>
          <a:p>
            <a:pPr>
              <a:spcAft>
                <a:spcPts val="600"/>
              </a:spcAft>
            </a:pPr>
            <a:r>
              <a:rPr lang="en-GB" sz="900" b="1" u="sng" dirty="0"/>
              <a:t>Philosophy for Beginners </a:t>
            </a:r>
            <a:endParaRPr lang="en-GB" sz="900" i="1" dirty="0"/>
          </a:p>
          <a:p>
            <a:r>
              <a:rPr lang="en-GB" sz="900" dirty="0"/>
              <a:t>Philosophy is a way of thinking about just about anything. It asks big questions, such as "how can I be good?" or "what makes something beautiful?" Using lively examples, humorous illustrations and simple thought experiments, this book opens up the world of philosophy to children and adults with enquiring minds.</a:t>
            </a:r>
          </a:p>
        </p:txBody>
      </p:sp>
      <p:sp>
        <p:nvSpPr>
          <p:cNvPr id="20" name="TextBox 19">
            <a:extLst>
              <a:ext uri="{FF2B5EF4-FFF2-40B4-BE49-F238E27FC236}">
                <a16:creationId xmlns:a16="http://schemas.microsoft.com/office/drawing/2014/main" id="{F530443B-6EE1-499A-A6D7-2EF75D83B28B}"/>
              </a:ext>
            </a:extLst>
          </p:cNvPr>
          <p:cNvSpPr txBox="1"/>
          <p:nvPr/>
        </p:nvSpPr>
        <p:spPr>
          <a:xfrm>
            <a:off x="8814275" y="859092"/>
            <a:ext cx="1597448" cy="1692771"/>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Can a Robot be Human </a:t>
            </a:r>
          </a:p>
          <a:p>
            <a:r>
              <a:rPr lang="en-GB" sz="900" dirty="0"/>
              <a:t>The book introduces some of life's most important questions with tales stories, reasons and arguments, common sense and bizarre conclusions. This book gives rise to some of the most exciting problems in philosophy - from logic to ethics. </a:t>
            </a:r>
          </a:p>
        </p:txBody>
      </p:sp>
      <p:sp>
        <p:nvSpPr>
          <p:cNvPr id="21" name="TextBox 20">
            <a:extLst>
              <a:ext uri="{FF2B5EF4-FFF2-40B4-BE49-F238E27FC236}">
                <a16:creationId xmlns:a16="http://schemas.microsoft.com/office/drawing/2014/main" id="{A1C6E1B1-DBA2-4E9D-B864-54A826B85B20}"/>
              </a:ext>
            </a:extLst>
          </p:cNvPr>
          <p:cNvSpPr txBox="1"/>
          <p:nvPr/>
        </p:nvSpPr>
        <p:spPr>
          <a:xfrm>
            <a:off x="8814275" y="4755191"/>
            <a:ext cx="1441747" cy="1831271"/>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Does My Head Look Big In This? </a:t>
            </a:r>
            <a:endParaRPr lang="en-GB" sz="900" b="1" i="1" u="sng"/>
          </a:p>
          <a:p>
            <a:pPr>
              <a:spcAft>
                <a:spcPts val="600"/>
              </a:spcAft>
            </a:pPr>
            <a:r>
              <a:rPr lang="en-GB" sz="900" dirty="0"/>
              <a:t>Amal is a 16-year-old Melbourne teen with all the usual obsessions about boys, chocolate and Cosmo magazine. She's also a Muslim, struggling to honour the Islamic faith in a society that doesn't understand it. </a:t>
            </a:r>
          </a:p>
        </p:txBody>
      </p:sp>
      <p:sp>
        <p:nvSpPr>
          <p:cNvPr id="29" name="TextBox 28">
            <a:extLst>
              <a:ext uri="{FF2B5EF4-FFF2-40B4-BE49-F238E27FC236}">
                <a16:creationId xmlns:a16="http://schemas.microsoft.com/office/drawing/2014/main" id="{6FB3B930-17A6-421B-A6F5-7A6C535A3979}"/>
              </a:ext>
            </a:extLst>
          </p:cNvPr>
          <p:cNvSpPr txBox="1"/>
          <p:nvPr/>
        </p:nvSpPr>
        <p:spPr>
          <a:xfrm>
            <a:off x="3090570" y="839801"/>
            <a:ext cx="1470410" cy="2015936"/>
          </a:xfrm>
          <a:prstGeom prst="rect">
            <a:avLst/>
          </a:prstGeom>
          <a:solidFill>
            <a:schemeClr val="bg2"/>
          </a:solidFill>
        </p:spPr>
        <p:txBody>
          <a:bodyPr wrap="square" rtlCol="0">
            <a:spAutoFit/>
          </a:bodyPr>
          <a:lstStyle/>
          <a:p>
            <a:pPr>
              <a:spcAft>
                <a:spcPts val="600"/>
              </a:spcAft>
            </a:pPr>
            <a:r>
              <a:rPr lang="en-GB" sz="1000" b="1" u="sng" dirty="0"/>
              <a:t>Life of Pi </a:t>
            </a:r>
          </a:p>
          <a:p>
            <a:pPr>
              <a:spcAft>
                <a:spcPts val="600"/>
              </a:spcAft>
            </a:pPr>
            <a:r>
              <a:rPr lang="en-GB" sz="1000" dirty="0"/>
              <a:t>After the tragic sinking of a ship, Pi, a hyena, a zebra (with a broken leg), a female orang-utan - and a 450-pound Royal Bengal tiger. The scene is set for one of the most extraordinary and best-loved works of fiction in recent years. </a:t>
            </a:r>
          </a:p>
        </p:txBody>
      </p:sp>
      <p:sp>
        <p:nvSpPr>
          <p:cNvPr id="30" name="TextBox 29">
            <a:extLst>
              <a:ext uri="{FF2B5EF4-FFF2-40B4-BE49-F238E27FC236}">
                <a16:creationId xmlns:a16="http://schemas.microsoft.com/office/drawing/2014/main" id="{6DC00BE9-039B-4A1E-8B05-B370DCDC9D20}"/>
              </a:ext>
            </a:extLst>
          </p:cNvPr>
          <p:cNvSpPr txBox="1"/>
          <p:nvPr/>
        </p:nvSpPr>
        <p:spPr>
          <a:xfrm>
            <a:off x="5984750" y="830156"/>
            <a:ext cx="1672967" cy="1554272"/>
          </a:xfrm>
          <a:prstGeom prst="rect">
            <a:avLst/>
          </a:prstGeom>
          <a:solidFill>
            <a:schemeClr val="bg2"/>
          </a:solidFill>
        </p:spPr>
        <p:txBody>
          <a:bodyPr wrap="square" rtlCol="0">
            <a:spAutoFit/>
          </a:bodyPr>
          <a:lstStyle/>
          <a:p>
            <a:pPr>
              <a:spcAft>
                <a:spcPts val="600"/>
              </a:spcAft>
            </a:pPr>
            <a:r>
              <a:rPr lang="en-GB" sz="1000" b="1" u="sng" dirty="0"/>
              <a:t>I am Malala </a:t>
            </a:r>
            <a:endParaRPr lang="en-GB" sz="1000" b="1" i="1" u="sng" dirty="0"/>
          </a:p>
          <a:p>
            <a:pPr>
              <a:spcAft>
                <a:spcPts val="600"/>
              </a:spcAft>
            </a:pPr>
            <a:r>
              <a:rPr lang="en-GB" sz="1000" dirty="0"/>
              <a:t>When the Taliban took control of the Swat Valley, one girl fought for her right to an education. I Am Malala will make you believe in the power of one person's voice to inspire change in the world. </a:t>
            </a:r>
          </a:p>
        </p:txBody>
      </p:sp>
      <p:sp>
        <p:nvSpPr>
          <p:cNvPr id="34" name="TextBox 33">
            <a:extLst>
              <a:ext uri="{FF2B5EF4-FFF2-40B4-BE49-F238E27FC236}">
                <a16:creationId xmlns:a16="http://schemas.microsoft.com/office/drawing/2014/main" id="{E0BE4ACF-5E06-41C5-B7A7-0545821CE31F}"/>
              </a:ext>
            </a:extLst>
          </p:cNvPr>
          <p:cNvSpPr txBox="1"/>
          <p:nvPr/>
        </p:nvSpPr>
        <p:spPr>
          <a:xfrm>
            <a:off x="5984750" y="2791198"/>
            <a:ext cx="1672967" cy="1554272"/>
          </a:xfrm>
          <a:prstGeom prst="rect">
            <a:avLst/>
          </a:prstGeom>
          <a:solidFill>
            <a:schemeClr val="bg2"/>
          </a:solidFill>
        </p:spPr>
        <p:txBody>
          <a:bodyPr wrap="square" rtlCol="0">
            <a:spAutoFit/>
          </a:bodyPr>
          <a:lstStyle/>
          <a:p>
            <a:pPr>
              <a:spcAft>
                <a:spcPts val="600"/>
              </a:spcAft>
            </a:pPr>
            <a:r>
              <a:rPr lang="en-GB" sz="1000" b="1" u="sng" dirty="0"/>
              <a:t>The Boy In The Striped Pyjamas </a:t>
            </a:r>
          </a:p>
          <a:p>
            <a:pPr>
              <a:spcAft>
                <a:spcPts val="600"/>
              </a:spcAft>
            </a:pPr>
            <a:r>
              <a:rPr lang="en-GB" sz="1000" dirty="0"/>
              <a:t>Intensely haunting and emotionally devastating, Boyne’s delicate fable takes a child’s eye view of twentieth century history and finds resonances lacking from many adult accounts. </a:t>
            </a:r>
          </a:p>
        </p:txBody>
      </p:sp>
      <p:sp>
        <p:nvSpPr>
          <p:cNvPr id="36" name="TextBox 35">
            <a:extLst>
              <a:ext uri="{FF2B5EF4-FFF2-40B4-BE49-F238E27FC236}">
                <a16:creationId xmlns:a16="http://schemas.microsoft.com/office/drawing/2014/main" id="{12E12D07-AE17-4231-9D4A-6CC40D364055}"/>
              </a:ext>
            </a:extLst>
          </p:cNvPr>
          <p:cNvSpPr txBox="1"/>
          <p:nvPr/>
        </p:nvSpPr>
        <p:spPr>
          <a:xfrm>
            <a:off x="8814276" y="2781553"/>
            <a:ext cx="1441474" cy="1969770"/>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The Philosopher Queens </a:t>
            </a:r>
            <a:endParaRPr lang="en-GB" sz="900" b="1" i="1" u="sng"/>
          </a:p>
          <a:p>
            <a:pPr>
              <a:spcAft>
                <a:spcPts val="600"/>
              </a:spcAft>
            </a:pPr>
            <a:r>
              <a:rPr lang="en-GB" sz="900" dirty="0"/>
              <a:t>This book is a about the lives and works of women in philosophy by women in philosophy. This collection brings to centre stage twenty prominent women whose ideas have had a profound – but some uncredited - impact on the world. </a:t>
            </a:r>
          </a:p>
        </p:txBody>
      </p:sp>
      <p:sp>
        <p:nvSpPr>
          <p:cNvPr id="37" name="TextBox 36">
            <a:extLst>
              <a:ext uri="{FF2B5EF4-FFF2-40B4-BE49-F238E27FC236}">
                <a16:creationId xmlns:a16="http://schemas.microsoft.com/office/drawing/2014/main" id="{DE89D7B6-21DF-4709-AE02-A333B11CADA5}"/>
              </a:ext>
            </a:extLst>
          </p:cNvPr>
          <p:cNvSpPr txBox="1"/>
          <p:nvPr/>
        </p:nvSpPr>
        <p:spPr>
          <a:xfrm>
            <a:off x="3090571" y="2781553"/>
            <a:ext cx="1470411" cy="1969770"/>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t>Wonder </a:t>
            </a:r>
          </a:p>
          <a:p>
            <a:pPr>
              <a:spcAft>
                <a:spcPts val="600"/>
              </a:spcAft>
            </a:pPr>
            <a:r>
              <a:rPr lang="en-GB" sz="900" dirty="0"/>
              <a:t>Starting 5th grade at Beecher Prep, Auggie wants nothing more than to be treated as an ordinary kid—but his new classmates can’t get past his extraordinary face. The book considers ideas of identity, prejudice, discrimination, stereotypes and community. </a:t>
            </a:r>
          </a:p>
        </p:txBody>
      </p:sp>
      <p:sp>
        <p:nvSpPr>
          <p:cNvPr id="50" name="TextBox 49">
            <a:extLst>
              <a:ext uri="{FF2B5EF4-FFF2-40B4-BE49-F238E27FC236}">
                <a16:creationId xmlns:a16="http://schemas.microsoft.com/office/drawing/2014/main" id="{CFF09C4A-6A5B-4454-AAA5-D6564859BCBB}"/>
              </a:ext>
            </a:extLst>
          </p:cNvPr>
          <p:cNvSpPr txBox="1"/>
          <p:nvPr/>
        </p:nvSpPr>
        <p:spPr>
          <a:xfrm>
            <a:off x="5984749" y="4755191"/>
            <a:ext cx="1710520" cy="1862048"/>
          </a:xfrm>
          <a:prstGeom prst="rect">
            <a:avLst/>
          </a:prstGeom>
          <a:solidFill>
            <a:schemeClr val="bg2"/>
          </a:solidFill>
        </p:spPr>
        <p:txBody>
          <a:bodyPr wrap="square" rtlCol="0">
            <a:spAutoFit/>
          </a:bodyPr>
          <a:lstStyle/>
          <a:p>
            <a:pPr>
              <a:spcAft>
                <a:spcPts val="600"/>
              </a:spcAft>
            </a:pPr>
            <a:r>
              <a:rPr lang="en-GB" sz="1000" b="1" u="sng" dirty="0"/>
              <a:t>How the World Thinks </a:t>
            </a:r>
          </a:p>
          <a:p>
            <a:pPr>
              <a:spcAft>
                <a:spcPts val="600"/>
              </a:spcAft>
            </a:pPr>
            <a:r>
              <a:rPr lang="en-GB" sz="1000" dirty="0"/>
              <a:t>A ground-breaking survey of the philosophies of the world, their origin and their relevance to twenty-first century life. Illustrating the great Eastern systems of thought with clarity and concision, How the World Thinks is a triumph of comparative philosophy. </a:t>
            </a:r>
          </a:p>
        </p:txBody>
      </p:sp>
      <p:sp>
        <p:nvSpPr>
          <p:cNvPr id="8" name="Rectangle 7">
            <a:extLst>
              <a:ext uri="{FF2B5EF4-FFF2-40B4-BE49-F238E27FC236}">
                <a16:creationId xmlns:a16="http://schemas.microsoft.com/office/drawing/2014/main" id="{B1076227-92E0-4682-AA71-DF0C3E018FB9}"/>
              </a:ext>
            </a:extLst>
          </p:cNvPr>
          <p:cNvSpPr/>
          <p:nvPr/>
        </p:nvSpPr>
        <p:spPr>
          <a:xfrm>
            <a:off x="4841229" y="863775"/>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Rectangle 38">
            <a:extLst>
              <a:ext uri="{FF2B5EF4-FFF2-40B4-BE49-F238E27FC236}">
                <a16:creationId xmlns:a16="http://schemas.microsoft.com/office/drawing/2014/main" id="{404C1F44-D4DA-4253-B778-801B143810F9}"/>
              </a:ext>
            </a:extLst>
          </p:cNvPr>
          <p:cNvSpPr/>
          <p:nvPr/>
        </p:nvSpPr>
        <p:spPr>
          <a:xfrm>
            <a:off x="4833369" y="2847432"/>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1" name="Rectangle 50">
            <a:extLst>
              <a:ext uri="{FF2B5EF4-FFF2-40B4-BE49-F238E27FC236}">
                <a16:creationId xmlns:a16="http://schemas.microsoft.com/office/drawing/2014/main" id="{5A5348BB-0E91-43EE-9801-6A637F818774}"/>
              </a:ext>
            </a:extLst>
          </p:cNvPr>
          <p:cNvSpPr/>
          <p:nvPr/>
        </p:nvSpPr>
        <p:spPr>
          <a:xfrm>
            <a:off x="4851290"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2" name="Rectangle 51">
            <a:extLst>
              <a:ext uri="{FF2B5EF4-FFF2-40B4-BE49-F238E27FC236}">
                <a16:creationId xmlns:a16="http://schemas.microsoft.com/office/drawing/2014/main" id="{60E7FA06-2481-435C-B2B2-0BB8779E337E}"/>
              </a:ext>
            </a:extLst>
          </p:cNvPr>
          <p:cNvSpPr/>
          <p:nvPr/>
        </p:nvSpPr>
        <p:spPr>
          <a:xfrm>
            <a:off x="1961068"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3" name="Rectangle 52">
            <a:extLst>
              <a:ext uri="{FF2B5EF4-FFF2-40B4-BE49-F238E27FC236}">
                <a16:creationId xmlns:a16="http://schemas.microsoft.com/office/drawing/2014/main" id="{85AF2560-EB72-41B8-8E50-38A8DE64D9DA}"/>
              </a:ext>
            </a:extLst>
          </p:cNvPr>
          <p:cNvSpPr/>
          <p:nvPr/>
        </p:nvSpPr>
        <p:spPr>
          <a:xfrm>
            <a:off x="1952001" y="2839153"/>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4" name="Rectangle 53">
            <a:extLst>
              <a:ext uri="{FF2B5EF4-FFF2-40B4-BE49-F238E27FC236}">
                <a16:creationId xmlns:a16="http://schemas.microsoft.com/office/drawing/2014/main" id="{FE6C9B39-5BD3-479F-B2F1-E0D30346B1A5}"/>
              </a:ext>
            </a:extLst>
          </p:cNvPr>
          <p:cNvSpPr/>
          <p:nvPr/>
        </p:nvSpPr>
        <p:spPr>
          <a:xfrm>
            <a:off x="7697569" y="4821051"/>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5" name="Rectangle 54">
            <a:extLst>
              <a:ext uri="{FF2B5EF4-FFF2-40B4-BE49-F238E27FC236}">
                <a16:creationId xmlns:a16="http://schemas.microsoft.com/office/drawing/2014/main" id="{CA00B8E0-AC44-49BE-8394-02A1D4C4A7F9}"/>
              </a:ext>
            </a:extLst>
          </p:cNvPr>
          <p:cNvSpPr/>
          <p:nvPr/>
        </p:nvSpPr>
        <p:spPr>
          <a:xfrm>
            <a:off x="7701709" y="2839153"/>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6" name="Rectangle 55">
            <a:extLst>
              <a:ext uri="{FF2B5EF4-FFF2-40B4-BE49-F238E27FC236}">
                <a16:creationId xmlns:a16="http://schemas.microsoft.com/office/drawing/2014/main" id="{3A804FE3-9D6A-4006-ACFE-1F41C2510794}"/>
              </a:ext>
            </a:extLst>
          </p:cNvPr>
          <p:cNvSpPr/>
          <p:nvPr/>
        </p:nvSpPr>
        <p:spPr>
          <a:xfrm>
            <a:off x="7666061" y="893028"/>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 name="Picture 2" descr="Graphical user interface, text&#10;&#10;Description automatically generated">
            <a:extLst>
              <a:ext uri="{FF2B5EF4-FFF2-40B4-BE49-F238E27FC236}">
                <a16:creationId xmlns:a16="http://schemas.microsoft.com/office/drawing/2014/main" id="{CE964971-7D63-F94F-A36A-CCF8964A64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36219" y="4936893"/>
            <a:ext cx="1154189" cy="1408434"/>
          </a:xfrm>
          <a:prstGeom prst="rect">
            <a:avLst/>
          </a:prstGeom>
        </p:spPr>
      </p:pic>
      <p:pic>
        <p:nvPicPr>
          <p:cNvPr id="10" name="Picture 9" descr="A picture containing text&#10;&#10;Description automatically generated">
            <a:extLst>
              <a:ext uri="{FF2B5EF4-FFF2-40B4-BE49-F238E27FC236}">
                <a16:creationId xmlns:a16="http://schemas.microsoft.com/office/drawing/2014/main" id="{162ED3E0-E6FF-184D-BF32-217B0E90E3C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36219" y="2827897"/>
            <a:ext cx="1155496" cy="1775303"/>
          </a:xfrm>
          <a:prstGeom prst="rect">
            <a:avLst/>
          </a:prstGeom>
        </p:spPr>
      </p:pic>
      <p:sp>
        <p:nvSpPr>
          <p:cNvPr id="38" name="Rectangle 37">
            <a:extLst>
              <a:ext uri="{FF2B5EF4-FFF2-40B4-BE49-F238E27FC236}">
                <a16:creationId xmlns:a16="http://schemas.microsoft.com/office/drawing/2014/main" id="{26B863A3-C2C1-2C47-8167-026C3468395F}"/>
              </a:ext>
            </a:extLst>
          </p:cNvPr>
          <p:cNvSpPr/>
          <p:nvPr/>
        </p:nvSpPr>
        <p:spPr>
          <a:xfrm>
            <a:off x="1932495" y="838492"/>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2" name="Picture 11" descr="A picture containing text, blackboard&#10;&#10;Description automatically generated">
            <a:extLst>
              <a:ext uri="{FF2B5EF4-FFF2-40B4-BE49-F238E27FC236}">
                <a16:creationId xmlns:a16="http://schemas.microsoft.com/office/drawing/2014/main" id="{EA96AFF8-076A-6646-AAE2-FB483869793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43657" y="855755"/>
            <a:ext cx="1113716" cy="1731007"/>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44035DDB-8E22-CD4D-B1BF-612BEA89504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6509" y="902407"/>
            <a:ext cx="1090376" cy="1684354"/>
          </a:xfrm>
          <a:prstGeom prst="rect">
            <a:avLst/>
          </a:prstGeom>
        </p:spPr>
      </p:pic>
      <p:pic>
        <p:nvPicPr>
          <p:cNvPr id="23" name="Picture 22" descr="A cover of a book&#10;&#10;Description automatically generated with low confidence">
            <a:extLst>
              <a:ext uri="{FF2B5EF4-FFF2-40B4-BE49-F238E27FC236}">
                <a16:creationId xmlns:a16="http://schemas.microsoft.com/office/drawing/2014/main" id="{8A402C6B-E8E5-3E45-A7A6-ABFB4C10D9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34205" y="902408"/>
            <a:ext cx="1103684" cy="1727506"/>
          </a:xfrm>
          <a:prstGeom prst="rect">
            <a:avLst/>
          </a:prstGeom>
        </p:spPr>
      </p:pic>
      <p:pic>
        <p:nvPicPr>
          <p:cNvPr id="25" name="Picture 24" descr="Text&#10;&#10;Description automatically generated">
            <a:extLst>
              <a:ext uri="{FF2B5EF4-FFF2-40B4-BE49-F238E27FC236}">
                <a16:creationId xmlns:a16="http://schemas.microsoft.com/office/drawing/2014/main" id="{3605FEB1-5A51-2D44-8E54-383955742F9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824175" y="2920310"/>
            <a:ext cx="1062550" cy="1633102"/>
          </a:xfrm>
          <a:prstGeom prst="rect">
            <a:avLst/>
          </a:prstGeom>
        </p:spPr>
      </p:pic>
      <p:pic>
        <p:nvPicPr>
          <p:cNvPr id="31" name="Picture 30" descr="Graphical user interface, website&#10;&#10;Description automatically generated">
            <a:extLst>
              <a:ext uri="{FF2B5EF4-FFF2-40B4-BE49-F238E27FC236}">
                <a16:creationId xmlns:a16="http://schemas.microsoft.com/office/drawing/2014/main" id="{2677BDD9-780C-944A-AEC4-D8340C0C71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01676" y="2861845"/>
            <a:ext cx="1039970" cy="1691569"/>
          </a:xfrm>
          <a:prstGeom prst="rect">
            <a:avLst/>
          </a:prstGeom>
        </p:spPr>
      </p:pic>
      <p:pic>
        <p:nvPicPr>
          <p:cNvPr id="40" name="Picture 39">
            <a:extLst>
              <a:ext uri="{FF2B5EF4-FFF2-40B4-BE49-F238E27FC236}">
                <a16:creationId xmlns:a16="http://schemas.microsoft.com/office/drawing/2014/main" id="{47F59756-7790-E543-8F83-941AF3FD7A3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884374" y="4936894"/>
            <a:ext cx="1053486" cy="1608812"/>
          </a:xfrm>
          <a:prstGeom prst="rect">
            <a:avLst/>
          </a:prstGeom>
        </p:spPr>
      </p:pic>
      <p:pic>
        <p:nvPicPr>
          <p:cNvPr id="64" name="Picture 63">
            <a:extLst>
              <a:ext uri="{FF2B5EF4-FFF2-40B4-BE49-F238E27FC236}">
                <a16:creationId xmlns:a16="http://schemas.microsoft.com/office/drawing/2014/main" id="{C97454EE-1A5D-9A40-9405-46E2DCE90F5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717542" y="4824585"/>
            <a:ext cx="1114658" cy="1733424"/>
          </a:xfrm>
          <a:prstGeom prst="rect">
            <a:avLst/>
          </a:prstGeom>
        </p:spPr>
      </p:pic>
      <p:pic>
        <p:nvPicPr>
          <p:cNvPr id="11" name="Picture 10" descr="Sybil Andrews Academy | Sybil Andrews Academy">
            <a:extLst>
              <a:ext uri="{FF2B5EF4-FFF2-40B4-BE49-F238E27FC236}">
                <a16:creationId xmlns:a16="http://schemas.microsoft.com/office/drawing/2014/main" id="{152DE7E2-55C6-5861-C55B-581A30A9DB66}"/>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4" name="Picture 13" descr="Black love tree with heart leaves. hand draw Valentine tree silhouette clip  art isolated on white background, illustration 46557803 Vector Art at  Vecteezy">
            <a:extLst>
              <a:ext uri="{FF2B5EF4-FFF2-40B4-BE49-F238E27FC236}">
                <a16:creationId xmlns:a16="http://schemas.microsoft.com/office/drawing/2014/main" id="{3B0B109B-CA90-24C6-7920-6E67505BE7B2}"/>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19268553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Maths</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3076715" y="4755192"/>
            <a:ext cx="1672966" cy="1877437"/>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Mark Haddon, </a:t>
            </a:r>
            <a:r>
              <a:rPr lang="en-GB" sz="1000" b="1" i="1" u="sng" dirty="0">
                <a:latin typeface="Corbel" panose="020B0503020204020204" pitchFamily="34" charset="0"/>
              </a:rPr>
              <a:t>The Curious Incident of the Dog in the Night Time</a:t>
            </a:r>
            <a:r>
              <a:rPr lang="en-GB" sz="1000" b="1" u="sng" dirty="0">
                <a:latin typeface="Corbel" panose="020B0503020204020204" pitchFamily="34" charset="0"/>
              </a:rPr>
              <a:t>(BL5.4)</a:t>
            </a:r>
            <a:endParaRPr lang="en-GB" sz="1000" i="1" dirty="0">
              <a:latin typeface="Corbel" panose="020B0503020204020204" pitchFamily="34" charset="0"/>
            </a:endParaRPr>
          </a:p>
          <a:p>
            <a:r>
              <a:rPr lang="en-GB" sz="1000" dirty="0">
                <a:latin typeface="Corbel" panose="020B0503020204020204" pitchFamily="34" charset="0"/>
              </a:rPr>
              <a:t>A story told through Christopher’s eyes: an autistic boy gifted with </a:t>
            </a:r>
            <a:r>
              <a:rPr lang="en-GB" sz="1000" b="1" dirty="0">
                <a:latin typeface="Corbel" panose="020B0503020204020204" pitchFamily="34" charset="0"/>
              </a:rPr>
              <a:t>numbers</a:t>
            </a:r>
            <a:r>
              <a:rPr lang="en-GB" sz="1000" dirty="0">
                <a:latin typeface="Corbel" panose="020B0503020204020204" pitchFamily="34" charset="0"/>
              </a:rPr>
              <a:t>. Contains </a:t>
            </a:r>
            <a:r>
              <a:rPr lang="en-GB" sz="1000" b="1" dirty="0">
                <a:latin typeface="Corbel" panose="020B0503020204020204" pitchFamily="34" charset="0"/>
              </a:rPr>
              <a:t>mathematical theorems </a:t>
            </a:r>
            <a:r>
              <a:rPr lang="en-GB" sz="1000" dirty="0">
                <a:latin typeface="Corbel" panose="020B0503020204020204" pitchFamily="34" charset="0"/>
              </a:rPr>
              <a:t>and lots of </a:t>
            </a:r>
            <a:r>
              <a:rPr lang="en-GB" sz="1000" b="1" dirty="0">
                <a:latin typeface="Corbel" panose="020B0503020204020204" pitchFamily="34" charset="0"/>
              </a:rPr>
              <a:t>prime numbers</a:t>
            </a:r>
            <a:r>
              <a:rPr lang="en-GB" sz="1000" dirty="0">
                <a:latin typeface="Corbel" panose="020B0503020204020204" pitchFamily="34" charset="0"/>
              </a:rPr>
              <a:t>! </a:t>
            </a:r>
            <a:endParaRPr lang="en-GB" sz="700" i="1" dirty="0">
              <a:latin typeface="Corbel" panose="020B0503020204020204" pitchFamily="34" charset="0"/>
            </a:endParaRPr>
          </a:p>
          <a:p>
            <a:r>
              <a:rPr lang="en-GB" sz="700" i="1" dirty="0">
                <a:latin typeface="Corbel" panose="020B0503020204020204" pitchFamily="34" charset="0"/>
              </a:rPr>
              <a:t>NOTE: The book version contains very strong language- the playscript is more suitable. </a:t>
            </a:r>
            <a:endParaRPr lang="en-GB" sz="1000" i="1" dirty="0">
              <a:latin typeface="Corbel" panose="020B0503020204020204" pitchFamily="34" charset="0"/>
            </a:endParaRPr>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2015936"/>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C S Lewis, </a:t>
            </a:r>
            <a:r>
              <a:rPr lang="en-GB" sz="1000" b="1" i="1" u="sng" dirty="0">
                <a:latin typeface="Corbel" panose="020B0503020204020204" pitchFamily="34" charset="0"/>
              </a:rPr>
              <a:t>Alice in Wonderland </a:t>
            </a:r>
            <a:r>
              <a:rPr lang="en-GB" sz="1000" b="1" u="sng" dirty="0">
                <a:latin typeface="Corbel" panose="020B0503020204020204" pitchFamily="34" charset="0"/>
              </a:rPr>
              <a:t>(BL 7.4)</a:t>
            </a:r>
            <a:endParaRPr lang="en-GB" sz="1000" dirty="0">
              <a:latin typeface="Corbel" panose="020B0503020204020204" pitchFamily="34" charset="0"/>
            </a:endParaRPr>
          </a:p>
          <a:p>
            <a:r>
              <a:rPr lang="en-GB" sz="1000" b="1" dirty="0">
                <a:latin typeface="Corbel" panose="020B0503020204020204" pitchFamily="34" charset="0"/>
              </a:rPr>
              <a:t>Proportions, algebra and geometry</a:t>
            </a:r>
            <a:r>
              <a:rPr lang="en-GB" sz="1000" dirty="0">
                <a:latin typeface="Corbel" panose="020B0503020204020204" pitchFamily="34" charset="0"/>
              </a:rPr>
              <a:t>: when Alice follows the White Rabbit down a rabbit hole, she finds herself in an enchanted world, filled with creatures and madness. Alice quickly finds out that nothing is as it seems in Wonderland…</a:t>
            </a:r>
          </a:p>
          <a:p>
            <a:r>
              <a:rPr lang="en-GB" sz="1000" dirty="0"/>
              <a:t>…</a:t>
            </a:r>
          </a:p>
        </p:txBody>
      </p:sp>
      <p:sp>
        <p:nvSpPr>
          <p:cNvPr id="21" name="TextBox 20">
            <a:extLst>
              <a:ext uri="{FF2B5EF4-FFF2-40B4-BE49-F238E27FC236}">
                <a16:creationId xmlns:a16="http://schemas.microsoft.com/office/drawing/2014/main" id="{A1C6E1B1-DBA2-4E9D-B864-54A826B85B20}"/>
              </a:ext>
            </a:extLst>
          </p:cNvPr>
          <p:cNvSpPr txBox="1"/>
          <p:nvPr/>
        </p:nvSpPr>
        <p:spPr>
          <a:xfrm>
            <a:off x="8800420" y="4870938"/>
            <a:ext cx="1509266" cy="1769715"/>
          </a:xfrm>
          <a:prstGeom prst="rect">
            <a:avLst/>
          </a:prstGeom>
          <a:solidFill>
            <a:schemeClr val="bg2"/>
          </a:solidFill>
        </p:spPr>
        <p:txBody>
          <a:bodyPr wrap="square" lIns="91440" tIns="45720" rIns="91440" bIns="45720" rtlCol="0" anchor="t">
            <a:spAutoFit/>
          </a:bodyPr>
          <a:lstStyle/>
          <a:p>
            <a:pPr>
              <a:spcAft>
                <a:spcPts val="600"/>
              </a:spcAft>
            </a:pPr>
            <a:r>
              <a:rPr lang="en-GB" sz="900" b="1" u="sng" dirty="0">
                <a:latin typeface="Corbel"/>
              </a:rPr>
              <a:t>John Green, </a:t>
            </a:r>
            <a:r>
              <a:rPr lang="en-GB" sz="900" b="1" i="1" u="sng" dirty="0">
                <a:latin typeface="Corbel"/>
              </a:rPr>
              <a:t>An Abundance of Katherines </a:t>
            </a:r>
            <a:r>
              <a:rPr lang="en-GB" sz="900" b="1" u="sng" dirty="0">
                <a:latin typeface="Corbel"/>
              </a:rPr>
              <a:t>(BL 5.6)</a:t>
            </a:r>
          </a:p>
          <a:p>
            <a:r>
              <a:rPr lang="en-GB" sz="900" dirty="0">
                <a:latin typeface="Corbel"/>
              </a:rPr>
              <a:t>Colin is on a mission to prove The </a:t>
            </a:r>
            <a:r>
              <a:rPr lang="en-GB" sz="900" b="1" dirty="0">
                <a:latin typeface="Corbel"/>
              </a:rPr>
              <a:t>Theorem</a:t>
            </a:r>
            <a:r>
              <a:rPr lang="en-GB" sz="900" dirty="0">
                <a:latin typeface="Corbel"/>
              </a:rPr>
              <a:t> of Underlying Katherine </a:t>
            </a:r>
            <a:r>
              <a:rPr lang="en-GB" sz="900" b="1" dirty="0">
                <a:latin typeface="Corbel"/>
              </a:rPr>
              <a:t>Predictability</a:t>
            </a:r>
            <a:r>
              <a:rPr lang="en-GB" sz="900" dirty="0">
                <a:latin typeface="Corbel"/>
              </a:rPr>
              <a:t>, which he hopes will predict the future of any relationship, avenge </a:t>
            </a:r>
            <a:r>
              <a:rPr lang="en-GB" sz="900" err="1">
                <a:latin typeface="Corbel"/>
              </a:rPr>
              <a:t>Dumpees</a:t>
            </a:r>
            <a:r>
              <a:rPr lang="en-GB" sz="900" dirty="0">
                <a:latin typeface="Corbel"/>
              </a:rPr>
              <a:t> everywhere, and finally win him the girl. </a:t>
            </a:r>
            <a:r>
              <a:rPr lang="en-GB" sz="700" i="1" dirty="0">
                <a:latin typeface="Corbel"/>
              </a:rPr>
              <a:t>NOTE: </a:t>
            </a:r>
          </a:p>
          <a:p>
            <a:r>
              <a:rPr lang="en-GB" sz="700" i="1" dirty="0">
                <a:latin typeface="Corbel"/>
              </a:rPr>
              <a:t>Contains mature themes</a:t>
            </a:r>
            <a:endParaRPr lang="en-GB" sz="700" b="1">
              <a:latin typeface="Corbel"/>
            </a:endParaRPr>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862048"/>
          </a:xfrm>
          <a:prstGeom prst="rect">
            <a:avLst/>
          </a:prstGeom>
          <a:solidFill>
            <a:schemeClr val="bg2"/>
          </a:solidFill>
        </p:spPr>
        <p:txBody>
          <a:bodyPr wrap="square" rtlCol="0">
            <a:spAutoFit/>
          </a:bodyPr>
          <a:lstStyle/>
          <a:p>
            <a:pPr>
              <a:spcAft>
                <a:spcPts val="600"/>
              </a:spcAft>
            </a:pPr>
            <a:r>
              <a:rPr lang="en-GB" sz="1000" b="1" u="sng" dirty="0" err="1"/>
              <a:t>L'Engle</a:t>
            </a:r>
            <a:r>
              <a:rPr lang="en-GB" sz="1000" b="1" u="sng" dirty="0"/>
              <a:t>, Madeleine,</a:t>
            </a:r>
            <a:r>
              <a:rPr lang="en-GB" sz="1000" b="1" i="1" u="sng" dirty="0"/>
              <a:t> A Wrinkle in Time </a:t>
            </a:r>
          </a:p>
          <a:p>
            <a:pPr>
              <a:spcAft>
                <a:spcPts val="600"/>
              </a:spcAft>
            </a:pPr>
            <a:r>
              <a:rPr lang="en-GB" sz="1000" dirty="0"/>
              <a:t>Adventures in space and time of Meg, Charles Wallace, and Calvin O'Keefe. They are in search of Meg's father, a scientist who disappeared while engaged in secret work for the government on the tesseract problem.</a:t>
            </a:r>
            <a:endParaRPr lang="en-GB" sz="1000" i="1" dirty="0"/>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862048"/>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Christopher Edge, </a:t>
            </a:r>
            <a:r>
              <a:rPr lang="en-GB" sz="1000" b="1" i="1" u="sng" dirty="0">
                <a:latin typeface="Corbel" panose="020B0503020204020204" pitchFamily="34" charset="0"/>
              </a:rPr>
              <a:t>The Jamie Drake Equation </a:t>
            </a:r>
            <a:r>
              <a:rPr lang="en-GB" sz="1000" b="1" u="sng" dirty="0">
                <a:latin typeface="Corbel" panose="020B0503020204020204" pitchFamily="34" charset="0"/>
              </a:rPr>
              <a:t>(BL 6.4)</a:t>
            </a:r>
            <a:endParaRPr lang="en-GB" sz="1000" b="1" i="1" u="sng" dirty="0">
              <a:latin typeface="Corbel" panose="020B0503020204020204" pitchFamily="34" charset="0"/>
            </a:endParaRPr>
          </a:p>
          <a:p>
            <a:pPr>
              <a:spcAft>
                <a:spcPts val="600"/>
              </a:spcAft>
            </a:pPr>
            <a:r>
              <a:rPr lang="en-GB" sz="1000" dirty="0">
                <a:latin typeface="Corbel" panose="020B0503020204020204" pitchFamily="34" charset="0"/>
              </a:rPr>
              <a:t>Jamie's dad is orbiting Earth in the International Space Station, and Jamie misses him. At his local observatory, he picks up a signal on his phone. Can Jamie help his dad when his mission goes wrong?</a:t>
            </a:r>
            <a:endParaRPr lang="en-GB" sz="1000" i="1" dirty="0">
              <a:latin typeface="Corbel" panose="020B0503020204020204" pitchFamily="34" charset="0"/>
            </a:endParaRPr>
          </a:p>
        </p:txBody>
      </p:sp>
      <p:pic>
        <p:nvPicPr>
          <p:cNvPr id="9" name="Picture 8">
            <a:extLst>
              <a:ext uri="{FF2B5EF4-FFF2-40B4-BE49-F238E27FC236}">
                <a16:creationId xmlns:a16="http://schemas.microsoft.com/office/drawing/2014/main" id="{F57FCDA0-94AD-4293-B4AB-0D900E62F15C}"/>
              </a:ext>
            </a:extLst>
          </p:cNvPr>
          <p:cNvPicPr>
            <a:picLocks noChangeAspect="1"/>
          </p:cNvPicPr>
          <p:nvPr/>
        </p:nvPicPr>
        <p:blipFill>
          <a:blip r:embed="rId2"/>
          <a:stretch>
            <a:fillRect/>
          </a:stretch>
        </p:blipFill>
        <p:spPr>
          <a:xfrm>
            <a:off x="1959566" y="873064"/>
            <a:ext cx="1134189" cy="1736075"/>
          </a:xfrm>
          <a:prstGeom prst="rect">
            <a:avLst/>
          </a:prstGeom>
        </p:spPr>
      </p:pic>
      <p:sp>
        <p:nvSpPr>
          <p:cNvPr id="34" name="TextBox 33">
            <a:extLst>
              <a:ext uri="{FF2B5EF4-FFF2-40B4-BE49-F238E27FC236}">
                <a16:creationId xmlns:a16="http://schemas.microsoft.com/office/drawing/2014/main" id="{E0BE4ACF-5E06-41C5-B7A7-0545821CE31F}"/>
              </a:ext>
            </a:extLst>
          </p:cNvPr>
          <p:cNvSpPr txBox="1"/>
          <p:nvPr/>
        </p:nvSpPr>
        <p:spPr>
          <a:xfrm>
            <a:off x="5970895" y="2791198"/>
            <a:ext cx="1672967" cy="1862048"/>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Wendy Lichtman, </a:t>
            </a:r>
            <a:r>
              <a:rPr lang="en-GB" sz="1000" b="1" i="1" u="sng" dirty="0">
                <a:latin typeface="Corbel" panose="020B0503020204020204" pitchFamily="34" charset="0"/>
              </a:rPr>
              <a:t>Secrets, Lies and Algebra </a:t>
            </a:r>
          </a:p>
          <a:p>
            <a:pPr>
              <a:spcAft>
                <a:spcPts val="600"/>
              </a:spcAft>
            </a:pPr>
            <a:r>
              <a:rPr lang="en-GB" sz="1000" dirty="0">
                <a:latin typeface="Corbel" panose="020B0503020204020204" pitchFamily="34" charset="0"/>
              </a:rPr>
              <a:t>Tess loves math because it's the one subject she can trust—there's always just one right answer. But then she starts algebra and is introduced to those pesky and mysterious variables, which seem to be everywhere in eighth grade. </a:t>
            </a:r>
            <a:endParaRPr lang="en-GB" sz="1000" i="1" dirty="0">
              <a:latin typeface="Corbel" panose="020B0503020204020204" pitchFamily="34" charset="0"/>
            </a:endParaRPr>
          </a:p>
        </p:txBody>
      </p:sp>
      <p:sp>
        <p:nvSpPr>
          <p:cNvPr id="36" name="TextBox 35">
            <a:extLst>
              <a:ext uri="{FF2B5EF4-FFF2-40B4-BE49-F238E27FC236}">
                <a16:creationId xmlns:a16="http://schemas.microsoft.com/office/drawing/2014/main" id="{12E12D07-AE17-4231-9D4A-6CC40D364055}"/>
              </a:ext>
            </a:extLst>
          </p:cNvPr>
          <p:cNvSpPr txBox="1"/>
          <p:nvPr/>
        </p:nvSpPr>
        <p:spPr>
          <a:xfrm>
            <a:off x="8790776" y="2791198"/>
            <a:ext cx="1672967" cy="1862048"/>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Hans </a:t>
            </a:r>
            <a:r>
              <a:rPr lang="en-GB" sz="1000" b="1" u="sng" dirty="0" err="1">
                <a:latin typeface="Corbel" panose="020B0503020204020204" pitchFamily="34" charset="0"/>
              </a:rPr>
              <a:t>Enzensberger</a:t>
            </a:r>
            <a:r>
              <a:rPr lang="en-GB" sz="1000" b="1" u="sng" dirty="0">
                <a:latin typeface="Corbel" panose="020B0503020204020204" pitchFamily="34" charset="0"/>
              </a:rPr>
              <a:t>, </a:t>
            </a:r>
            <a:r>
              <a:rPr lang="en-GB" sz="1000" b="1" i="1" u="sng" dirty="0">
                <a:latin typeface="Corbel" panose="020B0503020204020204" pitchFamily="34" charset="0"/>
              </a:rPr>
              <a:t>The Number Devil </a:t>
            </a:r>
            <a:r>
              <a:rPr lang="en-GB" sz="1000" b="1" u="sng" dirty="0">
                <a:latin typeface="Corbel" panose="020B0503020204020204" pitchFamily="34" charset="0"/>
              </a:rPr>
              <a:t>(BL 4.4)</a:t>
            </a:r>
            <a:endParaRPr lang="en-GB" sz="1000" b="1" i="1" u="sng" dirty="0">
              <a:latin typeface="Corbel" panose="020B0503020204020204" pitchFamily="34" charset="0"/>
            </a:endParaRPr>
          </a:p>
          <a:p>
            <a:pPr>
              <a:spcAft>
                <a:spcPts val="600"/>
              </a:spcAft>
            </a:pPr>
            <a:r>
              <a:rPr lang="en-GB" sz="1000" dirty="0">
                <a:latin typeface="Corbel" panose="020B0503020204020204" pitchFamily="34" charset="0"/>
              </a:rPr>
              <a:t>Robert, a boy who hates math, meets a Number Devil, who leads him to discover the amazing world of numbers: infinite numbers, prime numbers, Fibonacci numbers, numbers that magically appear in triangles…</a:t>
            </a:r>
            <a:endParaRPr lang="en-GB" sz="1000" i="1" dirty="0">
              <a:latin typeface="Corbel" panose="020B0503020204020204" pitchFamily="34" charset="0"/>
            </a:endParaRPr>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8"/>
            <a:ext cx="1672967" cy="1708160"/>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Holly </a:t>
            </a:r>
            <a:r>
              <a:rPr lang="en-GB" sz="1000" b="1" u="sng" dirty="0" err="1">
                <a:latin typeface="Corbel" panose="020B0503020204020204" pitchFamily="34" charset="0"/>
              </a:rPr>
              <a:t>Smale</a:t>
            </a:r>
            <a:r>
              <a:rPr lang="en-GB" sz="1000" b="1" u="sng" dirty="0">
                <a:latin typeface="Corbel" panose="020B0503020204020204" pitchFamily="34" charset="0"/>
              </a:rPr>
              <a:t>, </a:t>
            </a:r>
            <a:r>
              <a:rPr lang="en-GB" sz="1000" b="1" i="1" u="sng" dirty="0">
                <a:latin typeface="Corbel" panose="020B0503020204020204" pitchFamily="34" charset="0"/>
              </a:rPr>
              <a:t>Geek Girl </a:t>
            </a:r>
            <a:r>
              <a:rPr lang="en-GB" sz="1000" b="1" u="sng" dirty="0">
                <a:latin typeface="Corbel" panose="020B0503020204020204" pitchFamily="34" charset="0"/>
              </a:rPr>
              <a:t>(4.4)</a:t>
            </a:r>
            <a:endParaRPr lang="en-GB" sz="1000" b="1" i="1" u="sng" dirty="0">
              <a:latin typeface="Corbel" panose="020B0503020204020204" pitchFamily="34" charset="0"/>
            </a:endParaRPr>
          </a:p>
          <a:p>
            <a:pPr>
              <a:spcAft>
                <a:spcPts val="600"/>
              </a:spcAft>
            </a:pPr>
            <a:r>
              <a:rPr lang="en-GB" sz="1000" dirty="0">
                <a:latin typeface="Corbel" panose="020B0503020204020204" pitchFamily="34" charset="0"/>
              </a:rPr>
              <a:t>Harriet Manners knows a lot of things, but she doesn't know why nobody at school seems to like her. So when she's offered the chance to reinvent herself, she grabs the chance. Can she transform from geek to chic?</a:t>
            </a:r>
            <a:endParaRPr lang="en-GB" sz="1000" i="1" dirty="0">
              <a:latin typeface="Corbel" panose="020B0503020204020204" pitchFamily="34" charset="0"/>
            </a:endParaRPr>
          </a:p>
        </p:txBody>
      </p:sp>
      <p:sp>
        <p:nvSpPr>
          <p:cNvPr id="50" name="TextBox 49">
            <a:extLst>
              <a:ext uri="{FF2B5EF4-FFF2-40B4-BE49-F238E27FC236}">
                <a16:creationId xmlns:a16="http://schemas.microsoft.com/office/drawing/2014/main" id="{CFF09C4A-6A5B-4454-AAA5-D6564859BCBB}"/>
              </a:ext>
            </a:extLst>
          </p:cNvPr>
          <p:cNvSpPr txBox="1"/>
          <p:nvPr/>
        </p:nvSpPr>
        <p:spPr>
          <a:xfrm>
            <a:off x="5970894" y="4755191"/>
            <a:ext cx="1710520" cy="1862048"/>
          </a:xfrm>
          <a:prstGeom prst="rect">
            <a:avLst/>
          </a:prstGeom>
          <a:solidFill>
            <a:schemeClr val="bg2"/>
          </a:solidFill>
        </p:spPr>
        <p:txBody>
          <a:bodyPr wrap="square" rtlCol="0">
            <a:spAutoFit/>
          </a:bodyPr>
          <a:lstStyle/>
          <a:p>
            <a:pPr>
              <a:spcAft>
                <a:spcPts val="600"/>
              </a:spcAft>
            </a:pPr>
            <a:r>
              <a:rPr lang="en-GB" sz="1000" b="1" u="sng" dirty="0">
                <a:latin typeface="Corbel" panose="020B0503020204020204" pitchFamily="34" charset="0"/>
              </a:rPr>
              <a:t>Tom Pollock, </a:t>
            </a:r>
            <a:r>
              <a:rPr lang="en-GB" sz="1000" b="1" i="1" u="sng" dirty="0">
                <a:latin typeface="Corbel" panose="020B0503020204020204" pitchFamily="34" charset="0"/>
              </a:rPr>
              <a:t>White Rabbit, Red Wolf  (BL</a:t>
            </a:r>
            <a:r>
              <a:rPr lang="en-GB" sz="1000" b="1" u="sng" dirty="0">
                <a:latin typeface="Corbel" panose="020B0503020204020204" pitchFamily="34" charset="0"/>
              </a:rPr>
              <a:t>5.2)</a:t>
            </a:r>
            <a:endParaRPr lang="en-GB" sz="1000" b="1" i="1" u="sng" dirty="0">
              <a:latin typeface="Corbel" panose="020B0503020204020204" pitchFamily="34" charset="0"/>
            </a:endParaRPr>
          </a:p>
          <a:p>
            <a:pPr>
              <a:spcAft>
                <a:spcPts val="600"/>
              </a:spcAft>
            </a:pPr>
            <a:r>
              <a:rPr lang="en-GB" sz="1000" dirty="0">
                <a:latin typeface="Corbel" panose="020B0503020204020204" pitchFamily="34" charset="0"/>
              </a:rPr>
              <a:t>Pete is a maths prodigy who suffers from severe panic attacks. Dragged into a world of espionage after his mother is stabbed and his twin sister goes missing, will Pete's skills and instincts save him? </a:t>
            </a:r>
            <a:r>
              <a:rPr lang="en-GB" sz="1000" i="1" dirty="0">
                <a:latin typeface="Corbel" panose="020B0503020204020204" pitchFamily="34" charset="0"/>
              </a:rPr>
              <a:t>Warning: contains extreme violence.</a:t>
            </a:r>
          </a:p>
        </p:txBody>
      </p:sp>
      <p:sp>
        <p:nvSpPr>
          <p:cNvPr id="8" name="Rectangle 7">
            <a:extLst>
              <a:ext uri="{FF2B5EF4-FFF2-40B4-BE49-F238E27FC236}">
                <a16:creationId xmlns:a16="http://schemas.microsoft.com/office/drawing/2014/main" id="{B1076227-92E0-4682-AA71-DF0C3E018FB9}"/>
              </a:ext>
            </a:extLst>
          </p:cNvPr>
          <p:cNvSpPr/>
          <p:nvPr/>
        </p:nvSpPr>
        <p:spPr>
          <a:xfrm>
            <a:off x="4827374" y="863775"/>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39" name="Rectangle 38">
            <a:extLst>
              <a:ext uri="{FF2B5EF4-FFF2-40B4-BE49-F238E27FC236}">
                <a16:creationId xmlns:a16="http://schemas.microsoft.com/office/drawing/2014/main" id="{404C1F44-D4DA-4253-B778-801B143810F9}"/>
              </a:ext>
            </a:extLst>
          </p:cNvPr>
          <p:cNvSpPr/>
          <p:nvPr/>
        </p:nvSpPr>
        <p:spPr>
          <a:xfrm>
            <a:off x="4819514" y="2847432"/>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5" name="Rectangle 54">
            <a:extLst>
              <a:ext uri="{FF2B5EF4-FFF2-40B4-BE49-F238E27FC236}">
                <a16:creationId xmlns:a16="http://schemas.microsoft.com/office/drawing/2014/main" id="{CA00B8E0-AC44-49BE-8394-02A1D4C4A7F9}"/>
              </a:ext>
            </a:extLst>
          </p:cNvPr>
          <p:cNvSpPr/>
          <p:nvPr/>
        </p:nvSpPr>
        <p:spPr>
          <a:xfrm>
            <a:off x="7687854" y="2839153"/>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6" name="Rectangle 55">
            <a:extLst>
              <a:ext uri="{FF2B5EF4-FFF2-40B4-BE49-F238E27FC236}">
                <a16:creationId xmlns:a16="http://schemas.microsoft.com/office/drawing/2014/main" id="{3A804FE3-9D6A-4006-ACFE-1F41C2510794}"/>
              </a:ext>
            </a:extLst>
          </p:cNvPr>
          <p:cNvSpPr/>
          <p:nvPr/>
        </p:nvSpPr>
        <p:spPr>
          <a:xfrm>
            <a:off x="7652206" y="893028"/>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33" name="Picture 32">
            <a:extLst>
              <a:ext uri="{FF2B5EF4-FFF2-40B4-BE49-F238E27FC236}">
                <a16:creationId xmlns:a16="http://schemas.microsoft.com/office/drawing/2014/main" id="{5E48DAFA-39F5-4C31-82ED-80877D0B001A}"/>
              </a:ext>
            </a:extLst>
          </p:cNvPr>
          <p:cNvPicPr>
            <a:picLocks noChangeAspect="1"/>
          </p:cNvPicPr>
          <p:nvPr/>
        </p:nvPicPr>
        <p:blipFill>
          <a:blip r:embed="rId3"/>
          <a:stretch>
            <a:fillRect/>
          </a:stretch>
        </p:blipFill>
        <p:spPr>
          <a:xfrm>
            <a:off x="1933684" y="4840591"/>
            <a:ext cx="1123189" cy="1724333"/>
          </a:xfrm>
          <a:prstGeom prst="rect">
            <a:avLst/>
          </a:prstGeom>
        </p:spPr>
      </p:pic>
      <p:pic>
        <p:nvPicPr>
          <p:cNvPr id="35" name="Picture 2" descr="https://attachments.office.net/owa/cmorris@campden.school/service.svc/s/GetAttachmentThumbnail?id=AAMkAGFiYTk0OGNiLTM3YTgtNGNjOS1iYTEzLWU4NDFiNmNiMmM4MgBGAAAAAAAouZCgwlxkSbPF3LuvOS9SBwAIwo1fPMKMS6YmTzxBbKfoAAAAAAEMAAAIwo1fPMKMS6YmTzxBbKfoAATqvZ5BAAABEgAQAO7ccRojT91Mu7Wf6nZpDn0%3D&amp;thumbnailType=2&amp;owa=outlook.office.com&amp;scriptVer=2020012701.15&amp;X-OWA-CANARY=RdYYF5A_6UCu6KjPNJYfTEDYEDomq9cYVUZha77uDTpNmM7ERI8y60ohITkffnPcjPwDqPYq0qc.&amp;token=eyJhbGciOiJSUzI1NiIsImtpZCI6IjU2MzU4ODUyMzRCOTI1MkRERTAwNTc2NkQ5RDlGMjc2NTY1RjYzRTIiLCJ4NXQiOiJWaldJVWpTNUpTM2VBRmRtMmRueWRsWmZZLUkiLCJ0eXAiOiJKV1QifQ.eyJvcmlnaW4iOiJodHRwczovL291dGxvb2sub2ZmaWNlLmNvbSIsImluX2NvcnAiOiJ0cnVlIiwidmVyIjoiRXhjaGFuZ2UuQ2FsbGJhY2suVjEiLCJhcHBjdHhzZW5kZXIiOiJPd2FEb3dubG9hZEAwMGE0MmEwYi1jMjI3LTQxNDAtYjg4OC1kMTQ4YzVmNDE4MzYiLCJpc3NyaW5nIjoiV1ciLCJhcHBjdHgiOiJ7XCJtc2V4Y2hwcm90XCI6XCJvd2FcIixcInByaW1hcnlzaWRcIjpcIlMtMS01LTIxLTI0Mjc1MTU1NDktODQ0ODgzODgtMzY5OTAxNTgzNy0yMjkxMzY0XCIsXCJwdWlkXCI6XCIxMTUzOTc3MDI1MjM1MTY0NDU1XCIsXCJvaWRcIjpcIjFlNGU1YTNlLWUwYWUtNGQxNC1iMThhLWY1ODE0ZmJjNmJjYlwiLFwic2NvcGVcIjpcIk93YURvd25sb2FkXCJ9IiwibmJmIjoxNTgxMDA4NDE1LCJleHAiOjE1ODEwMDkwMTUsImlzcyI6IjAwMDAwMDAyLTAwMDAtMGZmMS1jZTAwLTAwMDAwMDAwMDAwMEAwMGE0MmEwYi1jMjI3LTQxNDAtYjg4OC1kMTQ4YzVmNDE4MzYiLCJhdWQiOiIwMDAwMDAwMi0wMDAwLTBmZjEtY2UwMC0wMDAwMDAwMDAwMDAvYXR0YWNobWVudHMub2ZmaWNlLm5ldEAwMGE0MmEwYi1jMjI3LTQxNDAtYjg4OC1kMTQ4YzVmNDE4MzYifQ.KmPj76UM2llM1iZTgWVwGSVDQySw2MR3Wlba65ya36Y2phyHO4GWgLQQPkfp0QhwdsbF_utKrIGTZSSFz35yqER7u1QmXFzn9Xsp1qiAccfwPif1hcXu2tX9BU9_NO6A6oyevFjf-ECtfbf64PyrScoouF1ylCMdavRRBIqWNFOG2wtCaAFsBpxkNOTyddLFzc4JBP0TQY04-7_Wyupv1GvUafa6qsxOO-Ba0ThEusIwX_4rbryB6_i1TmGu3da8dGFj1U93oGge8kVFK6yHzu0mdM0vkIglVgWIzEtFmhDNSv7481MiCWF-Yw7E6_9BV4mxDjnfWuuTYCPh2FTMHA&amp;animation=true">
            <a:extLst>
              <a:ext uri="{FF2B5EF4-FFF2-40B4-BE49-F238E27FC236}">
                <a16:creationId xmlns:a16="http://schemas.microsoft.com/office/drawing/2014/main" id="{7F4E60CB-5B25-4BC9-AA28-7D115C32236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675" y="4863484"/>
            <a:ext cx="1116377" cy="1717503"/>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37">
            <a:extLst>
              <a:ext uri="{FF2B5EF4-FFF2-40B4-BE49-F238E27FC236}">
                <a16:creationId xmlns:a16="http://schemas.microsoft.com/office/drawing/2014/main" id="{79E5EA5B-12ED-4734-8B31-ED00271781BA}"/>
              </a:ext>
            </a:extLst>
          </p:cNvPr>
          <p:cNvPicPr>
            <a:picLocks noChangeAspect="1"/>
          </p:cNvPicPr>
          <p:nvPr/>
        </p:nvPicPr>
        <p:blipFill>
          <a:blip r:embed="rId5"/>
          <a:stretch>
            <a:fillRect/>
          </a:stretch>
        </p:blipFill>
        <p:spPr>
          <a:xfrm>
            <a:off x="7631923" y="4811619"/>
            <a:ext cx="1176016" cy="1769369"/>
          </a:xfrm>
          <a:prstGeom prst="rect">
            <a:avLst/>
          </a:prstGeom>
        </p:spPr>
      </p:pic>
      <p:pic>
        <p:nvPicPr>
          <p:cNvPr id="57" name="Picture 56">
            <a:extLst>
              <a:ext uri="{FF2B5EF4-FFF2-40B4-BE49-F238E27FC236}">
                <a16:creationId xmlns:a16="http://schemas.microsoft.com/office/drawing/2014/main" id="{7402668F-0C7A-4D8B-BA97-8B1DDA859B75}"/>
              </a:ext>
            </a:extLst>
          </p:cNvPr>
          <p:cNvPicPr>
            <a:picLocks noChangeAspect="1"/>
          </p:cNvPicPr>
          <p:nvPr/>
        </p:nvPicPr>
        <p:blipFill>
          <a:blip r:embed="rId6"/>
          <a:stretch>
            <a:fillRect/>
          </a:stretch>
        </p:blipFill>
        <p:spPr>
          <a:xfrm>
            <a:off x="1958836" y="2849607"/>
            <a:ext cx="1121694" cy="1734251"/>
          </a:xfrm>
          <a:prstGeom prst="rect">
            <a:avLst/>
          </a:prstGeom>
        </p:spPr>
      </p:pic>
      <p:pic>
        <p:nvPicPr>
          <p:cNvPr id="58" name="Picture 57">
            <a:extLst>
              <a:ext uri="{FF2B5EF4-FFF2-40B4-BE49-F238E27FC236}">
                <a16:creationId xmlns:a16="http://schemas.microsoft.com/office/drawing/2014/main" id="{066D3594-796E-44BB-9D0F-40B62D00EFD4}"/>
              </a:ext>
            </a:extLst>
          </p:cNvPr>
          <p:cNvPicPr>
            <a:picLocks noChangeAspect="1"/>
          </p:cNvPicPr>
          <p:nvPr/>
        </p:nvPicPr>
        <p:blipFill>
          <a:blip r:embed="rId7"/>
          <a:stretch>
            <a:fillRect/>
          </a:stretch>
        </p:blipFill>
        <p:spPr>
          <a:xfrm>
            <a:off x="4829176" y="2859143"/>
            <a:ext cx="1174383" cy="1765989"/>
          </a:xfrm>
          <a:prstGeom prst="rect">
            <a:avLst/>
          </a:prstGeom>
        </p:spPr>
      </p:pic>
      <p:pic>
        <p:nvPicPr>
          <p:cNvPr id="59" name="Picture 58">
            <a:extLst>
              <a:ext uri="{FF2B5EF4-FFF2-40B4-BE49-F238E27FC236}">
                <a16:creationId xmlns:a16="http://schemas.microsoft.com/office/drawing/2014/main" id="{DB39E748-BDFE-4EC0-AEE7-C3F3223C0C65}"/>
              </a:ext>
            </a:extLst>
          </p:cNvPr>
          <p:cNvPicPr>
            <a:picLocks noChangeAspect="1"/>
          </p:cNvPicPr>
          <p:nvPr/>
        </p:nvPicPr>
        <p:blipFill>
          <a:blip r:embed="rId8"/>
          <a:stretch>
            <a:fillRect/>
          </a:stretch>
        </p:blipFill>
        <p:spPr>
          <a:xfrm>
            <a:off x="7656013" y="2849606"/>
            <a:ext cx="1151926" cy="1772194"/>
          </a:xfrm>
          <a:prstGeom prst="rect">
            <a:avLst/>
          </a:prstGeom>
        </p:spPr>
      </p:pic>
      <p:pic>
        <p:nvPicPr>
          <p:cNvPr id="60" name="Picture 59">
            <a:extLst>
              <a:ext uri="{FF2B5EF4-FFF2-40B4-BE49-F238E27FC236}">
                <a16:creationId xmlns:a16="http://schemas.microsoft.com/office/drawing/2014/main" id="{B3B8819B-322C-4C8B-977A-898442E0F208}"/>
              </a:ext>
            </a:extLst>
          </p:cNvPr>
          <p:cNvPicPr>
            <a:picLocks noChangeAspect="1"/>
          </p:cNvPicPr>
          <p:nvPr/>
        </p:nvPicPr>
        <p:blipFill>
          <a:blip r:embed="rId9"/>
          <a:stretch>
            <a:fillRect/>
          </a:stretch>
        </p:blipFill>
        <p:spPr>
          <a:xfrm>
            <a:off x="4815774" y="873064"/>
            <a:ext cx="1143760" cy="1761531"/>
          </a:xfrm>
          <a:prstGeom prst="rect">
            <a:avLst/>
          </a:prstGeom>
        </p:spPr>
      </p:pic>
      <p:pic>
        <p:nvPicPr>
          <p:cNvPr id="61" name="Picture 60">
            <a:extLst>
              <a:ext uri="{FF2B5EF4-FFF2-40B4-BE49-F238E27FC236}">
                <a16:creationId xmlns:a16="http://schemas.microsoft.com/office/drawing/2014/main" id="{DCB88B29-0BE6-4D48-88C9-6279AFA38BFE}"/>
              </a:ext>
            </a:extLst>
          </p:cNvPr>
          <p:cNvPicPr>
            <a:picLocks noChangeAspect="1"/>
          </p:cNvPicPr>
          <p:nvPr/>
        </p:nvPicPr>
        <p:blipFill>
          <a:blip r:embed="rId10"/>
          <a:stretch>
            <a:fillRect/>
          </a:stretch>
        </p:blipFill>
        <p:spPr>
          <a:xfrm>
            <a:off x="7687731" y="873064"/>
            <a:ext cx="1143557" cy="1757860"/>
          </a:xfrm>
          <a:prstGeom prst="rect">
            <a:avLst/>
          </a:prstGeom>
        </p:spPr>
      </p:pic>
      <p:pic>
        <p:nvPicPr>
          <p:cNvPr id="62" name="Picture 61">
            <a:extLst>
              <a:ext uri="{FF2B5EF4-FFF2-40B4-BE49-F238E27FC236}">
                <a16:creationId xmlns:a16="http://schemas.microsoft.com/office/drawing/2014/main" id="{92494FE8-A6CD-483C-B1B2-CBDA70EBAB38}"/>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73462" b="97000" l="1154" r="99769">
                        <a14:foregroundMark x1="16846" y1="88077" x2="16846" y2="88077"/>
                        <a14:foregroundMark x1="28769" y1="89923" x2="28769" y2="89923"/>
                        <a14:foregroundMark x1="35923" y1="91462" x2="35923" y2="91462"/>
                        <a14:foregroundMark x1="46308" y1="91462" x2="46308" y2="91462"/>
                        <a14:foregroundMark x1="61769" y1="91462" x2="61769" y2="91462"/>
                        <a14:foregroundMark x1="3615" y1="97692" x2="44231" y2="95846"/>
                        <a14:foregroundMark x1="44231" y1="95846" x2="81538" y2="96385"/>
                        <a14:foregroundMark x1="81538" y1="96385" x2="91077" y2="95846"/>
                        <a14:foregroundMark x1="95462" y1="88077" x2="10769" y2="91154"/>
                        <a14:foregroundMark x1="10769" y1="91154" x2="4077" y2="88077"/>
                        <a14:foregroundMark x1="4077" y1="88077" x2="3154" y2="87000"/>
                        <a14:foregroundMark x1="8462" y1="84769" x2="90462" y2="86538"/>
                        <a14:foregroundMark x1="90462" y1="86538" x2="97692" y2="86385"/>
                        <a14:foregroundMark x1="97692" y1="86385" x2="98077" y2="86385"/>
                        <a14:foregroundMark x1="3000" y1="84769" x2="3000" y2="84769"/>
                        <a14:foregroundMark x1="1615" y1="80462" x2="1615" y2="80462"/>
                        <a14:foregroundMark x1="1615" y1="83538" x2="1615" y2="83538"/>
                        <a14:foregroundMark x1="1615" y1="85462" x2="1615" y2="85462"/>
                        <a14:foregroundMark x1="1154" y1="79846" x2="1154" y2="79846"/>
                        <a14:foregroundMark x1="2538" y1="78923" x2="2538" y2="78923"/>
                        <a14:foregroundMark x1="3154" y1="77538" x2="3154" y2="77538"/>
                        <a14:foregroundMark x1="6000" y1="80308" x2="6000" y2="80308"/>
                        <a14:foregroundMark x1="12154" y1="80462" x2="12154" y2="80462"/>
                        <a14:foregroundMark x1="11692" y1="81846" x2="11692" y2="81846"/>
                        <a14:foregroundMark x1="12769" y1="82308" x2="12769" y2="82308"/>
                        <a14:foregroundMark x1="11538" y1="79846" x2="11538" y2="79846"/>
                        <a14:foregroundMark x1="16846" y1="80308" x2="16846" y2="80308"/>
                        <a14:foregroundMark x1="21615" y1="79846" x2="21615" y2="79846"/>
                        <a14:foregroundMark x1="27385" y1="81692" x2="27385" y2="81692"/>
                        <a14:foregroundMark x1="22077" y1="81077" x2="22077" y2="81077"/>
                        <a14:foregroundMark x1="23154" y1="79538" x2="23154" y2="79538"/>
                        <a14:foregroundMark x1="22538" y1="78615" x2="22538" y2="78615"/>
                        <a14:foregroundMark x1="22846" y1="80769" x2="22846" y2="80769"/>
                        <a14:foregroundMark x1="32769" y1="79846" x2="32769" y2="79846"/>
                        <a14:foregroundMark x1="39000" y1="79077" x2="39000" y2="79077"/>
                        <a14:foregroundMark x1="36846" y1="79231" x2="36846" y2="79231"/>
                        <a14:foregroundMark x1="38077" y1="80769" x2="38077" y2="80769"/>
                        <a14:foregroundMark x1="34769" y1="77538" x2="34769" y2="77538"/>
                        <a14:foregroundMark x1="39462" y1="78000" x2="39462" y2="78000"/>
                        <a14:foregroundMark x1="41923" y1="77538" x2="38385" y2="79538"/>
                        <a14:foregroundMark x1="34615" y1="77538" x2="38385" y2="80615"/>
                        <a14:foregroundMark x1="42846" y1="76462" x2="41923" y2="77077"/>
                        <a14:foregroundMark x1="42692" y1="81077" x2="39000" y2="83077"/>
                        <a14:foregroundMark x1="47692" y1="79385" x2="50000" y2="85769"/>
                        <a14:foregroundMark x1="51385" y1="82308" x2="67000" y2="82308"/>
                        <a14:foregroundMark x1="67000" y1="82308" x2="89923" y2="82077"/>
                        <a14:foregroundMark x1="89923" y1="82077" x2="97538" y2="82769"/>
                        <a14:foregroundMark x1="97538" y1="82769" x2="99769" y2="82462"/>
                        <a14:foregroundMark x1="48308" y1="78923" x2="47846" y2="81385"/>
                        <a14:foregroundMark x1="53692" y1="80000" x2="54462" y2="83385"/>
                        <a14:foregroundMark x1="49231" y1="76615" x2="47692" y2="80769"/>
                        <a14:foregroundMark x1="61308" y1="77231" x2="65077" y2="82923"/>
                        <a14:foregroundMark x1="66923" y1="77077" x2="63000" y2="81231"/>
                        <a14:foregroundMark x1="79308" y1="78769" x2="79308" y2="84000"/>
                        <a14:foregroundMark x1="92308" y1="77077" x2="93692" y2="83231"/>
                        <a14:foregroundMark x1="92154" y1="75231" x2="93077" y2="77385"/>
                        <a14:foregroundMark x1="98231" y1="76923" x2="96846" y2="80000"/>
                      </a14:backgroundRemoval>
                    </a14:imgEffect>
                  </a14:imgLayer>
                </a14:imgProps>
              </a:ext>
            </a:extLst>
          </a:blip>
          <a:srcRect t="70682"/>
          <a:stretch/>
        </p:blipFill>
        <p:spPr>
          <a:xfrm>
            <a:off x="1958837" y="79661"/>
            <a:ext cx="1690465" cy="495616"/>
          </a:xfrm>
          <a:prstGeom prst="rect">
            <a:avLst/>
          </a:prstGeom>
        </p:spPr>
      </p:pic>
      <p:pic>
        <p:nvPicPr>
          <p:cNvPr id="63" name="Picture 62">
            <a:extLst>
              <a:ext uri="{FF2B5EF4-FFF2-40B4-BE49-F238E27FC236}">
                <a16:creationId xmlns:a16="http://schemas.microsoft.com/office/drawing/2014/main" id="{66540111-3A91-4A34-8394-47303C45F1ED}"/>
              </a:ext>
            </a:extLst>
          </p:cNvPr>
          <p:cNvPicPr>
            <a:picLocks noChangeAspect="1"/>
          </p:cNvPicPr>
          <p:nvPr/>
        </p:nvPicPr>
        <p:blipFill rotWithShape="1">
          <a:blip r:embed="rId11">
            <a:extLst>
              <a:ext uri="{BEBA8EAE-BF5A-486C-A8C5-ECC9F3942E4B}">
                <a14:imgProps xmlns:a14="http://schemas.microsoft.com/office/drawing/2010/main">
                  <a14:imgLayer r:embed="rId12">
                    <a14:imgEffect>
                      <a14:backgroundRemoval t="73462" b="97000" l="1154" r="99769">
                        <a14:foregroundMark x1="16846" y1="88077" x2="16846" y2="88077"/>
                        <a14:foregroundMark x1="28769" y1="89923" x2="28769" y2="89923"/>
                        <a14:foregroundMark x1="35923" y1="91462" x2="35923" y2="91462"/>
                        <a14:foregroundMark x1="46308" y1="91462" x2="46308" y2="91462"/>
                        <a14:foregroundMark x1="61769" y1="91462" x2="61769" y2="91462"/>
                        <a14:foregroundMark x1="3615" y1="97692" x2="44231" y2="95846"/>
                        <a14:foregroundMark x1="44231" y1="95846" x2="81538" y2="96385"/>
                        <a14:foregroundMark x1="81538" y1="96385" x2="91077" y2="95846"/>
                        <a14:foregroundMark x1="95462" y1="88077" x2="10769" y2="91154"/>
                        <a14:foregroundMark x1="10769" y1="91154" x2="4077" y2="88077"/>
                        <a14:foregroundMark x1="4077" y1="88077" x2="3154" y2="87000"/>
                        <a14:foregroundMark x1="8462" y1="84769" x2="90462" y2="86538"/>
                        <a14:foregroundMark x1="90462" y1="86538" x2="97692" y2="86385"/>
                        <a14:foregroundMark x1="97692" y1="86385" x2="98077" y2="86385"/>
                        <a14:foregroundMark x1="3000" y1="84769" x2="3000" y2="84769"/>
                        <a14:foregroundMark x1="1615" y1="80462" x2="1615" y2="80462"/>
                        <a14:foregroundMark x1="1615" y1="83538" x2="1615" y2="83538"/>
                        <a14:foregroundMark x1="1615" y1="85462" x2="1615" y2="85462"/>
                        <a14:foregroundMark x1="1154" y1="79846" x2="1154" y2="79846"/>
                        <a14:foregroundMark x1="2538" y1="78923" x2="2538" y2="78923"/>
                        <a14:foregroundMark x1="3154" y1="77538" x2="3154" y2="77538"/>
                        <a14:foregroundMark x1="6000" y1="80308" x2="6000" y2="80308"/>
                        <a14:foregroundMark x1="12154" y1="80462" x2="12154" y2="80462"/>
                        <a14:foregroundMark x1="11692" y1="81846" x2="11692" y2="81846"/>
                        <a14:foregroundMark x1="12769" y1="82308" x2="12769" y2="82308"/>
                        <a14:foregroundMark x1="11538" y1="79846" x2="11538" y2="79846"/>
                        <a14:foregroundMark x1="16846" y1="80308" x2="16846" y2="80308"/>
                        <a14:foregroundMark x1="21615" y1="79846" x2="21615" y2="79846"/>
                        <a14:foregroundMark x1="27385" y1="81692" x2="27385" y2="81692"/>
                        <a14:foregroundMark x1="22077" y1="81077" x2="22077" y2="81077"/>
                        <a14:foregroundMark x1="23154" y1="79538" x2="23154" y2="79538"/>
                        <a14:foregroundMark x1="22538" y1="78615" x2="22538" y2="78615"/>
                        <a14:foregroundMark x1="22846" y1="80769" x2="22846" y2="80769"/>
                        <a14:foregroundMark x1="32769" y1="79846" x2="32769" y2="79846"/>
                        <a14:foregroundMark x1="39000" y1="79077" x2="39000" y2="79077"/>
                        <a14:foregroundMark x1="36846" y1="79231" x2="36846" y2="79231"/>
                        <a14:foregroundMark x1="38077" y1="80769" x2="38077" y2="80769"/>
                        <a14:foregroundMark x1="34769" y1="77538" x2="34769" y2="77538"/>
                        <a14:foregroundMark x1="39462" y1="78000" x2="39462" y2="78000"/>
                        <a14:foregroundMark x1="41923" y1="77538" x2="38385" y2="79538"/>
                        <a14:foregroundMark x1="34615" y1="77538" x2="38385" y2="80615"/>
                        <a14:foregroundMark x1="42846" y1="76462" x2="41923" y2="77077"/>
                        <a14:foregroundMark x1="42692" y1="81077" x2="39000" y2="83077"/>
                        <a14:foregroundMark x1="47692" y1="79385" x2="50000" y2="85769"/>
                        <a14:foregroundMark x1="51385" y1="82308" x2="67000" y2="82308"/>
                        <a14:foregroundMark x1="67000" y1="82308" x2="89923" y2="82077"/>
                        <a14:foregroundMark x1="89923" y1="82077" x2="97538" y2="82769"/>
                        <a14:foregroundMark x1="97538" y1="82769" x2="99769" y2="82462"/>
                        <a14:foregroundMark x1="48308" y1="78923" x2="47846" y2="81385"/>
                        <a14:foregroundMark x1="53692" y1="80000" x2="54462" y2="83385"/>
                        <a14:foregroundMark x1="49231" y1="76615" x2="47692" y2="80769"/>
                        <a14:foregroundMark x1="61308" y1="77231" x2="65077" y2="82923"/>
                        <a14:foregroundMark x1="66923" y1="77077" x2="63000" y2="81231"/>
                        <a14:foregroundMark x1="79308" y1="78769" x2="79308" y2="84000"/>
                        <a14:foregroundMark x1="92308" y1="77077" x2="93692" y2="83231"/>
                        <a14:foregroundMark x1="92154" y1="75231" x2="93077" y2="77385"/>
                        <a14:foregroundMark x1="98231" y1="76923" x2="96846" y2="80000"/>
                      </a14:backgroundRemoval>
                    </a14:imgEffect>
                  </a14:imgLayer>
                </a14:imgProps>
              </a:ext>
            </a:extLst>
          </a:blip>
          <a:srcRect t="70682"/>
          <a:stretch/>
        </p:blipFill>
        <p:spPr>
          <a:xfrm>
            <a:off x="8525943" y="63454"/>
            <a:ext cx="1690465" cy="495616"/>
          </a:xfrm>
          <a:prstGeom prst="rect">
            <a:avLst/>
          </a:prstGeom>
        </p:spPr>
      </p:pic>
      <p:pic>
        <p:nvPicPr>
          <p:cNvPr id="10" name="Picture 9" descr="Sybil Andrews Academy | Sybil Andrews Academy">
            <a:extLst>
              <a:ext uri="{FF2B5EF4-FFF2-40B4-BE49-F238E27FC236}">
                <a16:creationId xmlns:a16="http://schemas.microsoft.com/office/drawing/2014/main" id="{C0B2BA09-CF6F-5A5E-9177-2FD14C3EF66A}"/>
              </a:ext>
            </a:extLst>
          </p:cNvPr>
          <p:cNvPicPr>
            <a:picLocks noChangeAspect="1"/>
          </p:cNvPicPr>
          <p:nvPr/>
        </p:nvPicPr>
        <p:blipFill>
          <a:blip r:embed="rId13"/>
          <a:stretch>
            <a:fillRect/>
          </a:stretch>
        </p:blipFill>
        <p:spPr>
          <a:xfrm>
            <a:off x="119270" y="96431"/>
            <a:ext cx="1252331" cy="878355"/>
          </a:xfrm>
          <a:prstGeom prst="rect">
            <a:avLst/>
          </a:prstGeom>
        </p:spPr>
      </p:pic>
      <p:pic>
        <p:nvPicPr>
          <p:cNvPr id="12" name="Picture 11" descr="Black love tree with heart leaves. hand draw Valentine tree silhouette clip  art isolated on white background, illustration 46557803 Vector Art at  Vecteezy">
            <a:extLst>
              <a:ext uri="{FF2B5EF4-FFF2-40B4-BE49-F238E27FC236}">
                <a16:creationId xmlns:a16="http://schemas.microsoft.com/office/drawing/2014/main" id="{35DAB27B-599F-9547-D7C8-91799FAA05A0}"/>
              </a:ext>
            </a:extLst>
          </p:cNvPr>
          <p:cNvPicPr>
            <a:picLocks noChangeAspect="1"/>
          </p:cNvPicPr>
          <p:nvPr/>
        </p:nvPicPr>
        <p:blipFill>
          <a:blip r:embed="rId14"/>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1532010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PSHEE</a:t>
            </a:r>
            <a:endParaRPr lang="en-GB" sz="1400">
              <a:solidFill>
                <a:schemeClr val="tx2">
                  <a:lumMod val="90000"/>
                  <a:lumOff val="10000"/>
                </a:schemeClr>
              </a:solidFill>
              <a:latin typeface="Corbel" panose="020B0503020204020204" pitchFamily="34" charset="0"/>
            </a:endParaRP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endParaRPr lang="en-US" sz="1800" dirty="0" err="1"/>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888060"/>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888061"/>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0994" y="2756288"/>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33591" y="4770114"/>
            <a:ext cx="2796155" cy="1890204"/>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2922107" y="4755191"/>
            <a:ext cx="1838617" cy="1800493"/>
          </a:xfrm>
          <a:prstGeom prst="rect">
            <a:avLst/>
          </a:prstGeom>
          <a:solidFill>
            <a:schemeClr val="bg2"/>
          </a:solidFill>
        </p:spPr>
        <p:txBody>
          <a:bodyPr wrap="square" lIns="91440" tIns="45720" rIns="91440" bIns="45720" rtlCol="0" anchor="t">
            <a:spAutoFit/>
          </a:bodyPr>
          <a:lstStyle/>
          <a:p>
            <a:pPr>
              <a:spcAft>
                <a:spcPts val="600"/>
              </a:spcAft>
            </a:pPr>
            <a:r>
              <a:rPr lang="en-GB" sz="1000" b="1" u="sng" dirty="0">
                <a:cs typeface="Calibri"/>
              </a:rPr>
              <a:t>Nicola Morgan, The awesome power of sleep </a:t>
            </a:r>
            <a:r>
              <a:rPr lang="en-GB" sz="900" dirty="0">
                <a:cs typeface="Calibri"/>
              </a:rPr>
              <a:t>Late</a:t>
            </a:r>
            <a:r>
              <a:rPr lang="en-GB" sz="900" dirty="0">
                <a:ea typeface="+mn-lt"/>
                <a:cs typeface="+mn-lt"/>
              </a:rPr>
              <a:t> nights, addictive technology and minds racing with exam stress and friendship worries: it's no wonder the teenage stereotype is tired eyes and sleeping through the weekend. Just like adults, teenagers are sleeping less now than ever before, yet sleep is crucial to our health and well-being.</a:t>
            </a:r>
            <a:r>
              <a:rPr lang="en-GB" sz="1000" dirty="0">
                <a:ea typeface="+mn-lt"/>
                <a:cs typeface="+mn-lt"/>
              </a:rPr>
              <a:t> </a:t>
            </a:r>
            <a:endParaRPr lang="en-GB" sz="1000" dirty="0">
              <a:cs typeface="Calibri"/>
            </a:endParaRPr>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7"/>
            <a:ext cx="1713194" cy="2169825"/>
          </a:xfrm>
          <a:prstGeom prst="rect">
            <a:avLst/>
          </a:prstGeom>
          <a:solidFill>
            <a:schemeClr val="bg2"/>
          </a:solidFill>
        </p:spPr>
        <p:txBody>
          <a:bodyPr wrap="square" lIns="91440" tIns="45720" rIns="91440" bIns="45720" rtlCol="0" anchor="t">
            <a:spAutoFit/>
          </a:bodyPr>
          <a:lstStyle/>
          <a:p>
            <a:pPr>
              <a:spcAft>
                <a:spcPts val="600"/>
              </a:spcAft>
            </a:pPr>
            <a:r>
              <a:rPr lang="en-GB" sz="800" dirty="0">
                <a:ea typeface="+mn-lt"/>
                <a:cs typeface="+mn-lt"/>
              </a:rPr>
              <a:t>Packed with honest advice on managing Aunt Flo like a boss, </a:t>
            </a:r>
            <a:r>
              <a:rPr lang="en-GB" sz="800" i="1" dirty="0">
                <a:ea typeface="+mn-lt"/>
                <a:cs typeface="+mn-lt"/>
              </a:rPr>
              <a:t>WELCOME TO YOUR PERIOD</a:t>
            </a:r>
            <a:r>
              <a:rPr lang="en-GB" sz="800" dirty="0">
                <a:ea typeface="+mn-lt"/>
                <a:cs typeface="+mn-lt"/>
              </a:rPr>
              <a:t> inducts pre-teens into the secret society of menstruation: from demystifying what cramps feel like, to whether you can feel it coming out, to what you should do if your pad leaks on to your dress. With equal measures of warm, big-</a:t>
            </a:r>
            <a:r>
              <a:rPr lang="en-GB" sz="800" dirty="0" err="1">
                <a:ea typeface="+mn-lt"/>
                <a:cs typeface="+mn-lt"/>
              </a:rPr>
              <a:t>sisterish</a:t>
            </a:r>
            <a:r>
              <a:rPr lang="en-GB" sz="800" dirty="0">
                <a:ea typeface="+mn-lt"/>
                <a:cs typeface="+mn-lt"/>
              </a:rPr>
              <a:t> wisdom and medical myth-busting, there are tons of case studies, first-person accounts and questions, making it the must-have book for every pre-teen.</a:t>
            </a:r>
            <a:endParaRPr lang="en-US" sz="800" dirty="0"/>
          </a:p>
          <a:p>
            <a:endParaRPr lang="en-GB" sz="1000" dirty="0"/>
          </a:p>
        </p:txBody>
      </p:sp>
      <p:sp>
        <p:nvSpPr>
          <p:cNvPr id="21" name="TextBox 20">
            <a:extLst>
              <a:ext uri="{FF2B5EF4-FFF2-40B4-BE49-F238E27FC236}">
                <a16:creationId xmlns:a16="http://schemas.microsoft.com/office/drawing/2014/main" id="{A1C6E1B1-DBA2-4E9D-B864-54A826B85B20}"/>
              </a:ext>
            </a:extLst>
          </p:cNvPr>
          <p:cNvSpPr txBox="1"/>
          <p:nvPr/>
        </p:nvSpPr>
        <p:spPr>
          <a:xfrm>
            <a:off x="8790775" y="4755191"/>
            <a:ext cx="1760050" cy="1785104"/>
          </a:xfrm>
          <a:prstGeom prst="rect">
            <a:avLst/>
          </a:prstGeom>
          <a:solidFill>
            <a:schemeClr val="bg2"/>
          </a:solidFill>
        </p:spPr>
        <p:txBody>
          <a:bodyPr wrap="square" rtlCol="0">
            <a:spAutoFit/>
          </a:bodyPr>
          <a:lstStyle/>
          <a:p>
            <a:pPr>
              <a:spcAft>
                <a:spcPts val="600"/>
              </a:spcAft>
            </a:pPr>
            <a:r>
              <a:rPr lang="en-GB" sz="1000" b="0" i="0" dirty="0">
                <a:solidFill>
                  <a:srgbClr val="0F1111"/>
                </a:solidFill>
                <a:effectLst/>
                <a:latin typeface="Amazon Ember"/>
              </a:rPr>
              <a:t>This </a:t>
            </a:r>
            <a:r>
              <a:rPr lang="en-GB" sz="1000" b="1" i="0" dirty="0">
                <a:solidFill>
                  <a:srgbClr val="0F1111"/>
                </a:solidFill>
                <a:effectLst/>
                <a:latin typeface="Amazon Ember"/>
              </a:rPr>
              <a:t>growth mindset </a:t>
            </a:r>
            <a:r>
              <a:rPr lang="en-GB" sz="1000" b="0" i="0" dirty="0">
                <a:solidFill>
                  <a:srgbClr val="0F1111"/>
                </a:solidFill>
                <a:effectLst/>
                <a:latin typeface="Amazon Ember"/>
              </a:rPr>
              <a:t>inspired journal is designed to encourage </a:t>
            </a:r>
            <a:r>
              <a:rPr lang="en-GB" sz="1000" b="1" i="0" dirty="0">
                <a:solidFill>
                  <a:srgbClr val="0F1111"/>
                </a:solidFill>
                <a:effectLst/>
                <a:latin typeface="Amazon Ember"/>
              </a:rPr>
              <a:t>boys and girls </a:t>
            </a:r>
            <a:r>
              <a:rPr lang="en-GB" sz="1000" b="0" i="0" dirty="0">
                <a:solidFill>
                  <a:srgbClr val="0F1111"/>
                </a:solidFill>
                <a:effectLst/>
                <a:latin typeface="Amazon Ember"/>
              </a:rPr>
              <a:t>with developing their self-confidence and positivity.</a:t>
            </a:r>
            <a:br>
              <a:rPr lang="en-GB" sz="1000" dirty="0"/>
            </a:br>
            <a:r>
              <a:rPr lang="en-GB" sz="1000" b="0" i="0" dirty="0">
                <a:solidFill>
                  <a:srgbClr val="0F1111"/>
                </a:solidFill>
                <a:effectLst/>
                <a:latin typeface="Amazon Ember"/>
              </a:rPr>
              <a:t>The </a:t>
            </a:r>
            <a:r>
              <a:rPr lang="en-GB" sz="1000" b="1" i="0" dirty="0">
                <a:solidFill>
                  <a:srgbClr val="0F1111"/>
                </a:solidFill>
                <a:effectLst/>
                <a:latin typeface="Amazon Ember"/>
              </a:rPr>
              <a:t>Happy Mindset Little Journal </a:t>
            </a:r>
            <a:r>
              <a:rPr lang="en-GB" sz="1000" b="0" i="0" dirty="0">
                <a:solidFill>
                  <a:srgbClr val="0F1111"/>
                </a:solidFill>
                <a:effectLst/>
                <a:latin typeface="Amazon Ember"/>
              </a:rPr>
              <a:t>includes inspirational activities, quotes, inquisitive questions, creative illustrations, and writing prompts.</a:t>
            </a:r>
            <a:endParaRPr lang="en-GB" sz="1000" b="1" i="1" u="sng" dirty="0"/>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6"/>
            <a:ext cx="1672966" cy="1600438"/>
          </a:xfrm>
          <a:prstGeom prst="rect">
            <a:avLst/>
          </a:prstGeom>
          <a:solidFill>
            <a:schemeClr val="bg2"/>
          </a:solidFill>
        </p:spPr>
        <p:txBody>
          <a:bodyPr wrap="square" rtlCol="0">
            <a:spAutoFit/>
          </a:bodyPr>
          <a:lstStyle/>
          <a:p>
            <a:pPr>
              <a:spcAft>
                <a:spcPts val="600"/>
              </a:spcAft>
            </a:pPr>
            <a:r>
              <a:rPr lang="en-GB" sz="1000" b="1" i="0" u="sng" dirty="0">
                <a:solidFill>
                  <a:srgbClr val="0F1111"/>
                </a:solidFill>
                <a:effectLst/>
                <a:latin typeface="Amazon Ember"/>
              </a:rPr>
              <a:t>Be Yourself Poppy O’Neill </a:t>
            </a:r>
            <a:r>
              <a:rPr lang="en-GB" sz="800" b="0" i="0" dirty="0">
                <a:solidFill>
                  <a:srgbClr val="0F1111"/>
                </a:solidFill>
                <a:effectLst/>
                <a:latin typeface="Amazon Ember"/>
              </a:rPr>
              <a:t>This practical guide combines proven cognitive behavioural therapy and mindfulness methods used by child psychologists in schools with simple activities to help your child to build on their self-belief. It’s aimed at children aged 7–11 because a lot happens in these years that can impact a child’s emotional well-being, not just now but for years to come.</a:t>
            </a:r>
            <a:endParaRPr lang="en-GB" sz="800" b="1" i="1" u="sng" dirty="0"/>
          </a:p>
        </p:txBody>
      </p:sp>
      <p:sp>
        <p:nvSpPr>
          <p:cNvPr id="34" name="TextBox 33">
            <a:extLst>
              <a:ext uri="{FF2B5EF4-FFF2-40B4-BE49-F238E27FC236}">
                <a16:creationId xmlns:a16="http://schemas.microsoft.com/office/drawing/2014/main" id="{E0BE4ACF-5E06-41C5-B7A7-0545821CE31F}"/>
              </a:ext>
            </a:extLst>
          </p:cNvPr>
          <p:cNvSpPr txBox="1"/>
          <p:nvPr/>
        </p:nvSpPr>
        <p:spPr>
          <a:xfrm>
            <a:off x="5970895" y="2791199"/>
            <a:ext cx="1672967" cy="2169825"/>
          </a:xfrm>
          <a:prstGeom prst="rect">
            <a:avLst/>
          </a:prstGeom>
          <a:solidFill>
            <a:schemeClr val="bg2"/>
          </a:solidFill>
        </p:spPr>
        <p:txBody>
          <a:bodyPr wrap="square" rtlCol="0">
            <a:spAutoFit/>
          </a:bodyPr>
          <a:lstStyle/>
          <a:p>
            <a:pPr>
              <a:spcAft>
                <a:spcPts val="600"/>
              </a:spcAft>
            </a:pPr>
            <a:r>
              <a:rPr lang="en-GB" sz="1000" b="0" i="0" dirty="0">
                <a:solidFill>
                  <a:srgbClr val="0F1111"/>
                </a:solidFill>
                <a:effectLst/>
                <a:latin typeface="Calibri" panose="020F0502020204030204" pitchFamily="34" charset="0"/>
              </a:rPr>
              <a:t>I'm no good at sport ... I can't do maths ... I really struggle with exams ... Sound familiar?</a:t>
            </a:r>
            <a:br>
              <a:rPr lang="en-GB" sz="1000" dirty="0"/>
            </a:br>
            <a:r>
              <a:rPr lang="en-GB" sz="1000" b="0" i="0" dirty="0">
                <a:solidFill>
                  <a:srgbClr val="0F1111"/>
                </a:solidFill>
                <a:effectLst/>
                <a:latin typeface="Calibri" panose="020F0502020204030204" pitchFamily="34" charset="0"/>
              </a:rPr>
              <a:t>If you believe you </a:t>
            </a:r>
            <a:r>
              <a:rPr lang="en-GB" sz="1000" b="0" i="1" dirty="0">
                <a:solidFill>
                  <a:srgbClr val="0F1111"/>
                </a:solidFill>
                <a:effectLst/>
                <a:latin typeface="Calibri" panose="020F0502020204030204" pitchFamily="34" charset="0"/>
              </a:rPr>
              <a:t>can't</a:t>
            </a:r>
            <a:r>
              <a:rPr lang="en-GB" sz="1000" b="0" i="0" dirty="0">
                <a:solidFill>
                  <a:srgbClr val="0F1111"/>
                </a:solidFill>
                <a:effectLst/>
                <a:latin typeface="Calibri" panose="020F0502020204030204" pitchFamily="34" charset="0"/>
              </a:rPr>
              <a:t> do something, the chances are you won't try. But what if you really </a:t>
            </a:r>
            <a:r>
              <a:rPr lang="en-GB" sz="1000" b="0" i="1" dirty="0">
                <a:solidFill>
                  <a:srgbClr val="0F1111"/>
                </a:solidFill>
                <a:effectLst/>
                <a:latin typeface="Calibri" panose="020F0502020204030204" pitchFamily="34" charset="0"/>
              </a:rPr>
              <a:t>could</a:t>
            </a:r>
            <a:r>
              <a:rPr lang="en-GB" sz="1000" b="0" i="0" dirty="0">
                <a:solidFill>
                  <a:srgbClr val="0F1111"/>
                </a:solidFill>
                <a:effectLst/>
                <a:latin typeface="Calibri" panose="020F0502020204030204" pitchFamily="34" charset="0"/>
              </a:rPr>
              <a:t> get better at maths, or sport or exams? In fact, what if you could excel at anything you put your mind to?</a:t>
            </a:r>
            <a:endParaRPr lang="en-GB" sz="1000" b="1" i="1" u="sng" dirty="0"/>
          </a:p>
          <a:p>
            <a:pPr>
              <a:spcAft>
                <a:spcPts val="600"/>
              </a:spcAft>
            </a:pPr>
            <a:endParaRPr lang="en-GB" sz="1000" i="1"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5916001" y="805364"/>
            <a:ext cx="1672967" cy="2169825"/>
          </a:xfrm>
          <a:prstGeom prst="rect">
            <a:avLst/>
          </a:prstGeom>
          <a:solidFill>
            <a:schemeClr val="bg2"/>
          </a:solidFill>
        </p:spPr>
        <p:txBody>
          <a:bodyPr wrap="square" rtlCol="0">
            <a:spAutoFit/>
          </a:bodyPr>
          <a:lstStyle/>
          <a:p>
            <a:pPr>
              <a:spcAft>
                <a:spcPts val="600"/>
              </a:spcAft>
            </a:pPr>
            <a:r>
              <a:rPr lang="en-GB" sz="1000" b="1" i="0" u="sng" dirty="0">
                <a:solidFill>
                  <a:srgbClr val="0F1111"/>
                </a:solidFill>
                <a:effectLst/>
                <a:latin typeface="Amazon Ember"/>
              </a:rPr>
              <a:t>Me &amp; my Feelings, Vanessa Green Allen, </a:t>
            </a:r>
            <a:r>
              <a:rPr lang="en-GB" sz="1000" b="0" i="0" dirty="0">
                <a:solidFill>
                  <a:srgbClr val="0F1111"/>
                </a:solidFill>
                <a:effectLst/>
                <a:latin typeface="Amazon Ember"/>
              </a:rPr>
              <a:t>Sometimes, emotions like anger or jealousy or excitement can seem too big to keep inside. </a:t>
            </a:r>
            <a:r>
              <a:rPr lang="en-GB" sz="1000" b="0" i="1" dirty="0">
                <a:solidFill>
                  <a:srgbClr val="0F1111"/>
                </a:solidFill>
                <a:effectLst/>
                <a:latin typeface="Amazon Ember"/>
              </a:rPr>
              <a:t>Me and My Feelings</a:t>
            </a:r>
            <a:r>
              <a:rPr lang="en-GB" sz="1000" b="0" i="0" dirty="0">
                <a:solidFill>
                  <a:srgbClr val="0F1111"/>
                </a:solidFill>
                <a:effectLst/>
                <a:latin typeface="Amazon Ember"/>
              </a:rPr>
              <a:t> is here to tell you: It's okay to have big feelings. And the good news is, you can calm down those strong emotions―so you won't feel like you're going to explode</a:t>
            </a:r>
            <a:endParaRPr lang="en-GB" sz="1000" b="1" i="1" u="sng" dirty="0"/>
          </a:p>
          <a:p>
            <a:pPr>
              <a:spcAft>
                <a:spcPts val="600"/>
              </a:spcAft>
            </a:pPr>
            <a:endParaRPr lang="en-GB" sz="1000" b="1" i="1" u="sng"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970894" y="4755192"/>
            <a:ext cx="1710520" cy="1877437"/>
          </a:xfrm>
          <a:prstGeom prst="rect">
            <a:avLst/>
          </a:prstGeom>
          <a:solidFill>
            <a:schemeClr val="bg2"/>
          </a:solidFill>
        </p:spPr>
        <p:txBody>
          <a:bodyPr wrap="square" lIns="91440" tIns="45720" rIns="91440" bIns="45720" rtlCol="0" anchor="t">
            <a:spAutoFit/>
          </a:bodyPr>
          <a:lstStyle/>
          <a:p>
            <a:pPr>
              <a:spcAft>
                <a:spcPts val="600"/>
              </a:spcAft>
            </a:pPr>
            <a:r>
              <a:rPr lang="en-GB" sz="1000" b="1" u="sng" dirty="0">
                <a:cs typeface="Calibri"/>
              </a:rPr>
              <a:t>Nicola Morgan, Positively </a:t>
            </a:r>
            <a:r>
              <a:rPr lang="en-GB" sz="1000" b="1" u="sng" dirty="0" err="1">
                <a:cs typeface="Calibri"/>
              </a:rPr>
              <a:t>Teenage</a:t>
            </a:r>
            <a:r>
              <a:rPr lang="en-GB" sz="800" dirty="0" err="1">
                <a:cs typeface="Calibri"/>
              </a:rPr>
              <a:t>The</a:t>
            </a:r>
            <a:r>
              <a:rPr lang="en-GB" sz="800" dirty="0">
                <a:ea typeface="+mn-lt"/>
                <a:cs typeface="+mn-lt"/>
              </a:rPr>
              <a:t> media so often portray adolescence negatively but this book shows you how to approach these years far more positively so that you can really flourish and be in control. You'll find simple strategies to develop a positive attitude, growth mindset, self-understanding, determination and resilience and you'll see how those strengths will help you cope with any challenges, enjoy life and achieve your potential.</a:t>
            </a:r>
            <a:endParaRPr lang="en-GB" sz="800" dirty="0">
              <a:cs typeface="Calibri"/>
            </a:endParaRPr>
          </a:p>
        </p:txBody>
      </p:sp>
      <p:sp>
        <p:nvSpPr>
          <p:cNvPr id="8" name="Rectangle 7">
            <a:extLst>
              <a:ext uri="{FF2B5EF4-FFF2-40B4-BE49-F238E27FC236}">
                <a16:creationId xmlns:a16="http://schemas.microsoft.com/office/drawing/2014/main" id="{B1076227-92E0-4682-AA71-DF0C3E018FB9}"/>
              </a:ext>
            </a:extLst>
          </p:cNvPr>
          <p:cNvSpPr/>
          <p:nvPr/>
        </p:nvSpPr>
        <p:spPr>
          <a:xfrm>
            <a:off x="5412230" y="-1937846"/>
            <a:ext cx="139462" cy="508555"/>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1" name="Rectangle 50">
            <a:extLst>
              <a:ext uri="{FF2B5EF4-FFF2-40B4-BE49-F238E27FC236}">
                <a16:creationId xmlns:a16="http://schemas.microsoft.com/office/drawing/2014/main" id="{5A5348BB-0E91-43EE-9801-6A637F818774}"/>
              </a:ext>
            </a:extLst>
          </p:cNvPr>
          <p:cNvSpPr/>
          <p:nvPr/>
        </p:nvSpPr>
        <p:spPr>
          <a:xfrm>
            <a:off x="4837435" y="4810840"/>
            <a:ext cx="1111186" cy="1766138"/>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52" name="Rectangle 51">
            <a:extLst>
              <a:ext uri="{FF2B5EF4-FFF2-40B4-BE49-F238E27FC236}">
                <a16:creationId xmlns:a16="http://schemas.microsoft.com/office/drawing/2014/main" id="{60E7FA06-2481-435C-B2B2-0BB8779E337E}"/>
              </a:ext>
            </a:extLst>
          </p:cNvPr>
          <p:cNvSpPr/>
          <p:nvPr/>
        </p:nvSpPr>
        <p:spPr>
          <a:xfrm>
            <a:off x="1958256" y="5086926"/>
            <a:ext cx="956578" cy="1490052"/>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2" name="Picture 2" descr="Logo&#10;&#10;Description automatically generated">
            <a:extLst>
              <a:ext uri="{FF2B5EF4-FFF2-40B4-BE49-F238E27FC236}">
                <a16:creationId xmlns:a16="http://schemas.microsoft.com/office/drawing/2014/main" id="{07027C4E-37EC-4803-99D4-1B01EF9D8603}"/>
              </a:ext>
            </a:extLst>
          </p:cNvPr>
          <p:cNvPicPr>
            <a:picLocks noChangeAspect="1"/>
          </p:cNvPicPr>
          <p:nvPr/>
        </p:nvPicPr>
        <p:blipFill>
          <a:blip r:embed="rId2"/>
          <a:stretch>
            <a:fillRect/>
          </a:stretch>
        </p:blipFill>
        <p:spPr>
          <a:xfrm>
            <a:off x="1964672" y="5083691"/>
            <a:ext cx="947815" cy="1482840"/>
          </a:xfrm>
          <a:prstGeom prst="rect">
            <a:avLst/>
          </a:prstGeom>
        </p:spPr>
      </p:pic>
      <p:pic>
        <p:nvPicPr>
          <p:cNvPr id="3" name="Picture 5" descr="Text&#10;&#10;Description automatically generated">
            <a:extLst>
              <a:ext uri="{FF2B5EF4-FFF2-40B4-BE49-F238E27FC236}">
                <a16:creationId xmlns:a16="http://schemas.microsoft.com/office/drawing/2014/main" id="{7CDB9AD6-007D-4C19-B6B1-A4BFFB450FEC}"/>
              </a:ext>
            </a:extLst>
          </p:cNvPr>
          <p:cNvPicPr>
            <a:picLocks noChangeAspect="1"/>
          </p:cNvPicPr>
          <p:nvPr/>
        </p:nvPicPr>
        <p:blipFill>
          <a:blip r:embed="rId3"/>
          <a:stretch>
            <a:fillRect/>
          </a:stretch>
        </p:blipFill>
        <p:spPr>
          <a:xfrm>
            <a:off x="4800854" y="4803505"/>
            <a:ext cx="1164226" cy="1771290"/>
          </a:xfrm>
          <a:prstGeom prst="rect">
            <a:avLst/>
          </a:prstGeom>
        </p:spPr>
      </p:pic>
      <p:pic>
        <p:nvPicPr>
          <p:cNvPr id="6" name="Picture 9" descr="Logo, company name&#10;&#10;Description automatically generated">
            <a:extLst>
              <a:ext uri="{FF2B5EF4-FFF2-40B4-BE49-F238E27FC236}">
                <a16:creationId xmlns:a16="http://schemas.microsoft.com/office/drawing/2014/main" id="{DC1AA6DF-ED07-4424-96F7-54013ACCF40A}"/>
              </a:ext>
            </a:extLst>
          </p:cNvPr>
          <p:cNvPicPr>
            <a:picLocks noChangeAspect="1"/>
          </p:cNvPicPr>
          <p:nvPr/>
        </p:nvPicPr>
        <p:blipFill>
          <a:blip r:embed="rId4"/>
          <a:stretch>
            <a:fillRect/>
          </a:stretch>
        </p:blipFill>
        <p:spPr>
          <a:xfrm>
            <a:off x="7645399" y="879271"/>
            <a:ext cx="1115292" cy="1462641"/>
          </a:xfrm>
          <a:prstGeom prst="rect">
            <a:avLst/>
          </a:prstGeom>
        </p:spPr>
      </p:pic>
      <p:pic>
        <p:nvPicPr>
          <p:cNvPr id="10" name="Picture 10" descr="Text&#10;&#10;Description automatically generated">
            <a:extLst>
              <a:ext uri="{FF2B5EF4-FFF2-40B4-BE49-F238E27FC236}">
                <a16:creationId xmlns:a16="http://schemas.microsoft.com/office/drawing/2014/main" id="{21B80698-EAB0-4499-B175-AF314B9A3A94}"/>
              </a:ext>
            </a:extLst>
          </p:cNvPr>
          <p:cNvPicPr>
            <a:picLocks noChangeAspect="1"/>
          </p:cNvPicPr>
          <p:nvPr/>
        </p:nvPicPr>
        <p:blipFill>
          <a:blip r:embed="rId5"/>
          <a:stretch>
            <a:fillRect/>
          </a:stretch>
        </p:blipFill>
        <p:spPr>
          <a:xfrm>
            <a:off x="4810320" y="2855646"/>
            <a:ext cx="1145694" cy="1618701"/>
          </a:xfrm>
          <a:prstGeom prst="rect">
            <a:avLst/>
          </a:prstGeom>
        </p:spPr>
      </p:pic>
      <p:pic>
        <p:nvPicPr>
          <p:cNvPr id="1026" name="Picture 2">
            <a:extLst>
              <a:ext uri="{FF2B5EF4-FFF2-40B4-BE49-F238E27FC236}">
                <a16:creationId xmlns:a16="http://schemas.microsoft.com/office/drawing/2014/main" id="{40D64800-C032-40C4-81F6-315C4994FFB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60707" y="892251"/>
            <a:ext cx="1121382" cy="144966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57EFF11C-2E9E-46F7-A3E0-56DD690D446D}"/>
              </a:ext>
            </a:extLst>
          </p:cNvPr>
          <p:cNvPicPr>
            <a:picLocks noChangeAspect="1"/>
          </p:cNvPicPr>
          <p:nvPr/>
        </p:nvPicPr>
        <p:blipFill>
          <a:blip r:embed="rId7"/>
          <a:stretch>
            <a:fillRect/>
          </a:stretch>
        </p:blipFill>
        <p:spPr>
          <a:xfrm>
            <a:off x="4796749" y="889102"/>
            <a:ext cx="1155043" cy="1730830"/>
          </a:xfrm>
          <a:prstGeom prst="rect">
            <a:avLst/>
          </a:prstGeom>
        </p:spPr>
      </p:pic>
      <p:pic>
        <p:nvPicPr>
          <p:cNvPr id="12" name="Picture 11">
            <a:extLst>
              <a:ext uri="{FF2B5EF4-FFF2-40B4-BE49-F238E27FC236}">
                <a16:creationId xmlns:a16="http://schemas.microsoft.com/office/drawing/2014/main" id="{DE32D4CE-CDF5-4482-B82D-73812F66807F}"/>
              </a:ext>
            </a:extLst>
          </p:cNvPr>
          <p:cNvPicPr>
            <a:picLocks noChangeAspect="1"/>
          </p:cNvPicPr>
          <p:nvPr/>
        </p:nvPicPr>
        <p:blipFill>
          <a:blip r:embed="rId8"/>
          <a:stretch>
            <a:fillRect/>
          </a:stretch>
        </p:blipFill>
        <p:spPr>
          <a:xfrm>
            <a:off x="2076070" y="2973533"/>
            <a:ext cx="1106337" cy="1382922"/>
          </a:xfrm>
          <a:prstGeom prst="rect">
            <a:avLst/>
          </a:prstGeom>
        </p:spPr>
      </p:pic>
      <p:sp>
        <p:nvSpPr>
          <p:cNvPr id="13" name="TextBox 12">
            <a:extLst>
              <a:ext uri="{FF2B5EF4-FFF2-40B4-BE49-F238E27FC236}">
                <a16:creationId xmlns:a16="http://schemas.microsoft.com/office/drawing/2014/main" id="{D88DE182-E289-4B0C-B6A4-F1AC4969C4E0}"/>
              </a:ext>
            </a:extLst>
          </p:cNvPr>
          <p:cNvSpPr txBox="1"/>
          <p:nvPr/>
        </p:nvSpPr>
        <p:spPr>
          <a:xfrm>
            <a:off x="3166082" y="2818610"/>
            <a:ext cx="1530308" cy="1692771"/>
          </a:xfrm>
          <a:prstGeom prst="rect">
            <a:avLst/>
          </a:prstGeom>
          <a:solidFill>
            <a:schemeClr val="bg2"/>
          </a:solidFill>
        </p:spPr>
        <p:txBody>
          <a:bodyPr wrap="square" rtlCol="0">
            <a:spAutoFit/>
          </a:bodyPr>
          <a:lstStyle/>
          <a:p>
            <a:r>
              <a:rPr lang="en-GB" sz="800" b="0" i="0" dirty="0">
                <a:solidFill>
                  <a:srgbClr val="0F1111"/>
                </a:solidFill>
                <a:effectLst/>
                <a:latin typeface="Amazon Ember"/>
              </a:rPr>
              <a:t>Anger is a normal emotion just like joy, sadness, and fear, but it can be difficult to know how to express those feelings in a good way. The </a:t>
            </a:r>
            <a:r>
              <a:rPr lang="en-GB" sz="800" b="0" i="1" dirty="0">
                <a:solidFill>
                  <a:srgbClr val="0F1111"/>
                </a:solidFill>
                <a:effectLst/>
                <a:latin typeface="Amazon Ember"/>
              </a:rPr>
              <a:t>Anger Management Workbook for Kids</a:t>
            </a:r>
            <a:r>
              <a:rPr lang="en-GB" sz="800" b="0" i="0" dirty="0">
                <a:solidFill>
                  <a:srgbClr val="0F1111"/>
                </a:solidFill>
                <a:effectLst/>
                <a:latin typeface="Amazon Ember"/>
              </a:rPr>
              <a:t> is filled with 50 playful exercises to help you handle powerful emotions. You can stay calm and make better choices when you feel angry. Other workbooks about anger management for kids ages 6-12 wish they could be this fun!</a:t>
            </a:r>
            <a:endParaRPr lang="en-GB" sz="800" dirty="0"/>
          </a:p>
        </p:txBody>
      </p:sp>
      <p:pic>
        <p:nvPicPr>
          <p:cNvPr id="1028" name="Picture 4">
            <a:extLst>
              <a:ext uri="{FF2B5EF4-FFF2-40B4-BE49-F238E27FC236}">
                <a16:creationId xmlns:a16="http://schemas.microsoft.com/office/drawing/2014/main" id="{32A676FF-96CD-4A8C-9B3E-32931AD64F5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97770" y="2855645"/>
            <a:ext cx="1140224" cy="1625635"/>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a:extLst>
              <a:ext uri="{FF2B5EF4-FFF2-40B4-BE49-F238E27FC236}">
                <a16:creationId xmlns:a16="http://schemas.microsoft.com/office/drawing/2014/main" id="{CCF0E121-B365-4692-B6B6-74F89CA87321}"/>
              </a:ext>
            </a:extLst>
          </p:cNvPr>
          <p:cNvSpPr txBox="1"/>
          <p:nvPr/>
        </p:nvSpPr>
        <p:spPr>
          <a:xfrm>
            <a:off x="8915401" y="2838559"/>
            <a:ext cx="1398825" cy="1692771"/>
          </a:xfrm>
          <a:prstGeom prst="rect">
            <a:avLst/>
          </a:prstGeom>
          <a:solidFill>
            <a:schemeClr val="bg2"/>
          </a:solidFill>
        </p:spPr>
        <p:txBody>
          <a:bodyPr wrap="square" rtlCol="0">
            <a:spAutoFit/>
          </a:bodyPr>
          <a:lstStyle/>
          <a:p>
            <a:r>
              <a:rPr lang="en-GB" sz="800" b="1" u="sng" dirty="0"/>
              <a:t>Mindful affirmations, Pragya </a:t>
            </a:r>
            <a:r>
              <a:rPr lang="en-GB" sz="800" b="1" u="sng" dirty="0" err="1"/>
              <a:t>Tomar</a:t>
            </a:r>
            <a:r>
              <a:rPr lang="en-GB" sz="800" b="1" u="sng" dirty="0"/>
              <a:t> </a:t>
            </a:r>
            <a:r>
              <a:rPr lang="en-GB" sz="800" dirty="0"/>
              <a:t>Growing up can be a difficult time for kids, especially when they need to deal with emotions like anxiety, sadness, and stress, but this inspiring book seeks to help them on their journey of self-discovery, providing them a safe and enjoyable place to doodle, colour, journal, vent, and let go of their worries.</a:t>
            </a:r>
          </a:p>
        </p:txBody>
      </p:sp>
      <p:pic>
        <p:nvPicPr>
          <p:cNvPr id="1030" name="Picture 6">
            <a:extLst>
              <a:ext uri="{FF2B5EF4-FFF2-40B4-BE49-F238E27FC236}">
                <a16:creationId xmlns:a16="http://schemas.microsoft.com/office/drawing/2014/main" id="{116E2CEF-5B62-4961-9674-84387084592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658741" y="4810840"/>
            <a:ext cx="1140519" cy="142564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3" descr="Sybil Andrews Academy | Sybil Andrews Academy">
            <a:extLst>
              <a:ext uri="{FF2B5EF4-FFF2-40B4-BE49-F238E27FC236}">
                <a16:creationId xmlns:a16="http://schemas.microsoft.com/office/drawing/2014/main" id="{4EE4F11E-6BF0-3C38-85AB-EC11EEE77872}"/>
              </a:ext>
            </a:extLst>
          </p:cNvPr>
          <p:cNvPicPr>
            <a:picLocks noChangeAspect="1"/>
          </p:cNvPicPr>
          <p:nvPr/>
        </p:nvPicPr>
        <p:blipFill>
          <a:blip r:embed="rId11"/>
          <a:stretch>
            <a:fillRect/>
          </a:stretch>
        </p:blipFill>
        <p:spPr>
          <a:xfrm>
            <a:off x="119270" y="96431"/>
            <a:ext cx="1252331" cy="878355"/>
          </a:xfrm>
          <a:prstGeom prst="rect">
            <a:avLst/>
          </a:prstGeom>
        </p:spPr>
      </p:pic>
    </p:spTree>
    <p:extLst>
      <p:ext uri="{BB962C8B-B14F-4D97-AF65-F5344CB8AC3E}">
        <p14:creationId xmlns:p14="http://schemas.microsoft.com/office/powerpoint/2010/main" val="1976654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1062ECD-0AF2-4BEF-A2E9-C0CDBF632BA7}"/>
              </a:ext>
            </a:extLst>
          </p:cNvPr>
          <p:cNvSpPr/>
          <p:nvPr/>
        </p:nvSpPr>
        <p:spPr>
          <a:xfrm>
            <a:off x="1618891" y="94891"/>
            <a:ext cx="8893834" cy="543464"/>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lIns="91440" tIns="45720" rIns="91440" bIns="45720" rtlCol="0" anchor="ctr"/>
          <a:lstStyle/>
          <a:p>
            <a:pPr algn="ctr"/>
            <a:r>
              <a:rPr lang="en-GB" sz="2000" b="1" dirty="0">
                <a:solidFill>
                  <a:schemeClr val="tx2">
                    <a:lumMod val="90000"/>
                    <a:lumOff val="10000"/>
                  </a:schemeClr>
                </a:solidFill>
                <a:latin typeface="Ink Free"/>
              </a:rPr>
              <a:t>Sybil READS – KS3 Reading List</a:t>
            </a:r>
            <a:endParaRPr lang="en-GB" sz="2000">
              <a:solidFill>
                <a:schemeClr val="tx2">
                  <a:lumMod val="90000"/>
                  <a:lumOff val="10000"/>
                </a:schemeClr>
              </a:solidFill>
              <a:latin typeface="Ink Free"/>
            </a:endParaRPr>
          </a:p>
          <a:p>
            <a:pPr algn="ctr"/>
            <a:r>
              <a:rPr lang="en-GB" sz="1400" dirty="0">
                <a:solidFill>
                  <a:schemeClr val="tx2">
                    <a:lumMod val="90000"/>
                    <a:lumOff val="10000"/>
                  </a:schemeClr>
                </a:solidFill>
                <a:latin typeface="Corbel"/>
              </a:rPr>
              <a:t>Performing Arts</a:t>
            </a:r>
          </a:p>
        </p:txBody>
      </p:sp>
      <p:sp>
        <p:nvSpPr>
          <p:cNvPr id="5" name="Rectangle 4">
            <a:extLst>
              <a:ext uri="{FF2B5EF4-FFF2-40B4-BE49-F238E27FC236}">
                <a16:creationId xmlns:a16="http://schemas.microsoft.com/office/drawing/2014/main" id="{14B0EC11-B592-4014-BFAD-227B25700C24}"/>
              </a:ext>
            </a:extLst>
          </p:cNvPr>
          <p:cNvSpPr/>
          <p:nvPr/>
        </p:nvSpPr>
        <p:spPr>
          <a:xfrm>
            <a:off x="1610102" y="719867"/>
            <a:ext cx="8893834" cy="6038832"/>
          </a:xfrm>
          <a:prstGeom prst="rect">
            <a:avLst/>
          </a:prstGeom>
          <a:solidFill>
            <a:schemeClr val="bg2"/>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GB" sz="1800" dirty="0"/>
          </a:p>
        </p:txBody>
      </p:sp>
      <p:sp>
        <p:nvSpPr>
          <p:cNvPr id="65" name="TextBox 64">
            <a:extLst>
              <a:ext uri="{FF2B5EF4-FFF2-40B4-BE49-F238E27FC236}">
                <a16:creationId xmlns:a16="http://schemas.microsoft.com/office/drawing/2014/main" id="{76ABAF3F-4055-4239-814C-156DEE8E0049}"/>
              </a:ext>
            </a:extLst>
          </p:cNvPr>
          <p:cNvSpPr txBox="1"/>
          <p:nvPr/>
        </p:nvSpPr>
        <p:spPr>
          <a:xfrm>
            <a:off x="1746492" y="2773822"/>
            <a:ext cx="8671342" cy="307777"/>
          </a:xfrm>
          <a:prstGeom prst="rect">
            <a:avLst/>
          </a:prstGeom>
          <a:solidFill>
            <a:schemeClr val="bg2"/>
          </a:solidFill>
        </p:spPr>
        <p:txBody>
          <a:bodyPr wrap="square" rtlCol="0">
            <a:spAutoFit/>
          </a:bodyPr>
          <a:lstStyle/>
          <a:p>
            <a:pPr algn="ctr"/>
            <a:r>
              <a:rPr lang="en-GB" sz="1400" b="1" dirty="0">
                <a:latin typeface="Ink Free" panose="03080402000500000000" pitchFamily="66" charset="0"/>
              </a:rPr>
              <a:t>Home Region &amp; Map Skills</a:t>
            </a:r>
          </a:p>
        </p:txBody>
      </p:sp>
      <p:sp>
        <p:nvSpPr>
          <p:cNvPr id="41" name="Rectangle 40">
            <a:extLst>
              <a:ext uri="{FF2B5EF4-FFF2-40B4-BE49-F238E27FC236}">
                <a16:creationId xmlns:a16="http://schemas.microsoft.com/office/drawing/2014/main" id="{FDD20F20-6512-44F6-8E9E-A33408619852}"/>
              </a:ext>
            </a:extLst>
          </p:cNvPr>
          <p:cNvSpPr/>
          <p:nvPr/>
        </p:nvSpPr>
        <p:spPr>
          <a:xfrm>
            <a:off x="4754402" y="4759798"/>
            <a:ext cx="2796155" cy="1930036"/>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2" name="Rectangle 41">
            <a:extLst>
              <a:ext uri="{FF2B5EF4-FFF2-40B4-BE49-F238E27FC236}">
                <a16:creationId xmlns:a16="http://schemas.microsoft.com/office/drawing/2014/main" id="{5BE4B077-CC8B-4983-9766-BE5517AB9630}"/>
              </a:ext>
            </a:extLst>
          </p:cNvPr>
          <p:cNvSpPr/>
          <p:nvPr/>
        </p:nvSpPr>
        <p:spPr>
          <a:xfrm>
            <a:off x="4754402"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3" name="Rectangle 42">
            <a:extLst>
              <a:ext uri="{FF2B5EF4-FFF2-40B4-BE49-F238E27FC236}">
                <a16:creationId xmlns:a16="http://schemas.microsoft.com/office/drawing/2014/main" id="{11C89777-E246-4743-B028-55C077C76BE6}"/>
              </a:ext>
            </a:extLst>
          </p:cNvPr>
          <p:cNvSpPr/>
          <p:nvPr/>
        </p:nvSpPr>
        <p:spPr>
          <a:xfrm>
            <a:off x="4754402"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dirty="0"/>
          </a:p>
        </p:txBody>
      </p:sp>
      <p:sp>
        <p:nvSpPr>
          <p:cNvPr id="44" name="Rectangle 43">
            <a:extLst>
              <a:ext uri="{FF2B5EF4-FFF2-40B4-BE49-F238E27FC236}">
                <a16:creationId xmlns:a16="http://schemas.microsoft.com/office/drawing/2014/main" id="{D56FE923-BDB8-46CE-8D4E-CD18FEB0E8D4}"/>
              </a:ext>
            </a:extLst>
          </p:cNvPr>
          <p:cNvSpPr/>
          <p:nvPr/>
        </p:nvSpPr>
        <p:spPr>
          <a:xfrm>
            <a:off x="1877776" y="4759798"/>
            <a:ext cx="2796155" cy="1930037"/>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5" name="Rectangle 44">
            <a:extLst>
              <a:ext uri="{FF2B5EF4-FFF2-40B4-BE49-F238E27FC236}">
                <a16:creationId xmlns:a16="http://schemas.microsoft.com/office/drawing/2014/main" id="{F300C176-7386-48F8-9293-71A87727E93E}"/>
              </a:ext>
            </a:extLst>
          </p:cNvPr>
          <p:cNvSpPr/>
          <p:nvPr/>
        </p:nvSpPr>
        <p:spPr>
          <a:xfrm>
            <a:off x="1877776" y="2783672"/>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6" name="Rectangle 45">
            <a:extLst>
              <a:ext uri="{FF2B5EF4-FFF2-40B4-BE49-F238E27FC236}">
                <a16:creationId xmlns:a16="http://schemas.microsoft.com/office/drawing/2014/main" id="{70DEA3C2-7C38-45AE-8F0F-BEEFF28EA7EC}"/>
              </a:ext>
            </a:extLst>
          </p:cNvPr>
          <p:cNvSpPr/>
          <p:nvPr/>
        </p:nvSpPr>
        <p:spPr>
          <a:xfrm>
            <a:off x="1893579" y="797696"/>
            <a:ext cx="2796155" cy="1888063"/>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7" name="Rectangle 46">
            <a:extLst>
              <a:ext uri="{FF2B5EF4-FFF2-40B4-BE49-F238E27FC236}">
                <a16:creationId xmlns:a16="http://schemas.microsoft.com/office/drawing/2014/main" id="{42E9C090-52BC-435E-8A49-4B2CBC552BEC}"/>
              </a:ext>
            </a:extLst>
          </p:cNvPr>
          <p:cNvSpPr/>
          <p:nvPr/>
        </p:nvSpPr>
        <p:spPr>
          <a:xfrm>
            <a:off x="7605324" y="4757655"/>
            <a:ext cx="2796155" cy="1937435"/>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8" name="Rectangle 47">
            <a:extLst>
              <a:ext uri="{FF2B5EF4-FFF2-40B4-BE49-F238E27FC236}">
                <a16:creationId xmlns:a16="http://schemas.microsoft.com/office/drawing/2014/main" id="{9239DAF4-3ED9-4320-BB6F-CC66A4C42344}"/>
              </a:ext>
            </a:extLst>
          </p:cNvPr>
          <p:cNvSpPr/>
          <p:nvPr/>
        </p:nvSpPr>
        <p:spPr>
          <a:xfrm>
            <a:off x="7605324" y="2783672"/>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49" name="Rectangle 48">
            <a:extLst>
              <a:ext uri="{FF2B5EF4-FFF2-40B4-BE49-F238E27FC236}">
                <a16:creationId xmlns:a16="http://schemas.microsoft.com/office/drawing/2014/main" id="{15547C3C-807C-4739-8DCC-6323DB5FF507}"/>
              </a:ext>
            </a:extLst>
          </p:cNvPr>
          <p:cNvSpPr/>
          <p:nvPr/>
        </p:nvSpPr>
        <p:spPr>
          <a:xfrm>
            <a:off x="7605324" y="807546"/>
            <a:ext cx="2796155" cy="1888062"/>
          </a:xfrm>
          <a:prstGeom prst="rect">
            <a:avLst/>
          </a:prstGeom>
          <a:solidFill>
            <a:schemeClr val="bg2"/>
          </a:soli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sz="1800"/>
          </a:p>
        </p:txBody>
      </p:sp>
      <p:sp>
        <p:nvSpPr>
          <p:cNvPr id="19" name="TextBox 18">
            <a:extLst>
              <a:ext uri="{FF2B5EF4-FFF2-40B4-BE49-F238E27FC236}">
                <a16:creationId xmlns:a16="http://schemas.microsoft.com/office/drawing/2014/main" id="{46C80420-DF21-44E1-B746-18361FEE34EC}"/>
              </a:ext>
            </a:extLst>
          </p:cNvPr>
          <p:cNvSpPr txBox="1"/>
          <p:nvPr/>
        </p:nvSpPr>
        <p:spPr>
          <a:xfrm>
            <a:off x="2952659" y="4747984"/>
            <a:ext cx="1817648" cy="2006290"/>
          </a:xfrm>
          <a:prstGeom prst="rect">
            <a:avLst/>
          </a:prstGeom>
          <a:solidFill>
            <a:schemeClr val="bg2"/>
          </a:solidFill>
        </p:spPr>
        <p:txBody>
          <a:bodyPr wrap="square" rtlCol="0">
            <a:spAutoFit/>
          </a:bodyPr>
          <a:lstStyle/>
          <a:p>
            <a:pPr>
              <a:spcAft>
                <a:spcPts val="600"/>
              </a:spcAft>
            </a:pPr>
            <a:r>
              <a:rPr lang="en-GB" sz="1000" b="1" i="1" u="sng" dirty="0"/>
              <a:t>Catlin Moran, How To Be Famous</a:t>
            </a:r>
          </a:p>
          <a:p>
            <a:pPr>
              <a:spcAft>
                <a:spcPts val="600"/>
              </a:spcAft>
            </a:pPr>
            <a:r>
              <a:rPr lang="en-US" sz="1000" b="0" i="0" dirty="0">
                <a:effectLst/>
              </a:rPr>
              <a:t>Johanna is 19 and living in London at the height of Britpop in 1995. She’s got a new column in </a:t>
            </a:r>
            <a:r>
              <a:rPr lang="en-US" sz="1000" b="0" i="1" dirty="0">
                <a:effectLst/>
              </a:rPr>
              <a:t>The Face</a:t>
            </a:r>
            <a:r>
              <a:rPr lang="en-US" sz="1000" b="0" i="0" dirty="0">
                <a:effectLst/>
              </a:rPr>
              <a:t> to talk about fame and all its highs and lows – but soon finds herself a target of unwelcome attention after a disastrous encounter with an infamous comedian. </a:t>
            </a:r>
            <a:endParaRPr lang="en-GB" sz="1000" i="1" dirty="0"/>
          </a:p>
        </p:txBody>
      </p:sp>
      <p:sp>
        <p:nvSpPr>
          <p:cNvPr id="20" name="TextBox 19">
            <a:extLst>
              <a:ext uri="{FF2B5EF4-FFF2-40B4-BE49-F238E27FC236}">
                <a16:creationId xmlns:a16="http://schemas.microsoft.com/office/drawing/2014/main" id="{F530443B-6EE1-499A-A6D7-2EF75D83B28B}"/>
              </a:ext>
            </a:extLst>
          </p:cNvPr>
          <p:cNvSpPr txBox="1"/>
          <p:nvPr/>
        </p:nvSpPr>
        <p:spPr>
          <a:xfrm>
            <a:off x="8790775" y="830156"/>
            <a:ext cx="1713194" cy="1708160"/>
          </a:xfrm>
          <a:prstGeom prst="rect">
            <a:avLst/>
          </a:prstGeom>
          <a:solidFill>
            <a:schemeClr val="bg2"/>
          </a:solidFill>
        </p:spPr>
        <p:txBody>
          <a:bodyPr wrap="square" rtlCol="0">
            <a:spAutoFit/>
          </a:bodyPr>
          <a:lstStyle/>
          <a:p>
            <a:pPr>
              <a:spcAft>
                <a:spcPts val="600"/>
              </a:spcAft>
            </a:pPr>
            <a:r>
              <a:rPr lang="en-GB" sz="1000" b="1" u="sng" dirty="0"/>
              <a:t>Jeremy McCarter, </a:t>
            </a:r>
            <a:r>
              <a:rPr lang="en-GB" sz="1000" b="1" i="1" u="sng" dirty="0"/>
              <a:t>Hamilton: The Revolution</a:t>
            </a:r>
          </a:p>
          <a:p>
            <a:pPr>
              <a:spcAft>
                <a:spcPts val="600"/>
              </a:spcAft>
            </a:pPr>
            <a:r>
              <a:rPr lang="en-US" sz="1000" b="0" i="0" dirty="0">
                <a:solidFill>
                  <a:srgbClr val="202124"/>
                </a:solidFill>
                <a:effectLst/>
              </a:rPr>
              <a:t>Lin-Manuel Miranda's groundbreaking musical Hamilton is as revolutionary as its subject, the </a:t>
            </a:r>
            <a:r>
              <a:rPr lang="en-US" sz="1000" i="0" dirty="0">
                <a:solidFill>
                  <a:srgbClr val="202124"/>
                </a:solidFill>
                <a:effectLst/>
              </a:rPr>
              <a:t>poor kid from the Caribbean who fought the British, defended the Constitution, and helped to found the United States</a:t>
            </a:r>
            <a:r>
              <a:rPr lang="en-US" sz="1000" b="0" i="0" dirty="0">
                <a:solidFill>
                  <a:srgbClr val="202124"/>
                </a:solidFill>
                <a:effectLst/>
              </a:rPr>
              <a:t>.</a:t>
            </a:r>
            <a:endParaRPr lang="en-GB" sz="1000" i="1" dirty="0"/>
          </a:p>
        </p:txBody>
      </p:sp>
      <p:sp>
        <p:nvSpPr>
          <p:cNvPr id="21" name="TextBox 20">
            <a:extLst>
              <a:ext uri="{FF2B5EF4-FFF2-40B4-BE49-F238E27FC236}">
                <a16:creationId xmlns:a16="http://schemas.microsoft.com/office/drawing/2014/main" id="{A1C6E1B1-DBA2-4E9D-B864-54A826B85B20}"/>
              </a:ext>
            </a:extLst>
          </p:cNvPr>
          <p:cNvSpPr txBox="1"/>
          <p:nvPr/>
        </p:nvSpPr>
        <p:spPr>
          <a:xfrm>
            <a:off x="8781130" y="4755191"/>
            <a:ext cx="1615366" cy="1831271"/>
          </a:xfrm>
          <a:prstGeom prst="rect">
            <a:avLst/>
          </a:prstGeom>
          <a:solidFill>
            <a:schemeClr val="bg2"/>
          </a:solidFill>
        </p:spPr>
        <p:txBody>
          <a:bodyPr wrap="square" lIns="91440" tIns="45720" rIns="91440" bIns="45720" rtlCol="0" anchor="t">
            <a:spAutoFit/>
          </a:bodyPr>
          <a:lstStyle/>
          <a:p>
            <a:pPr>
              <a:spcAft>
                <a:spcPts val="600"/>
              </a:spcAft>
            </a:pPr>
            <a:r>
              <a:rPr lang="en-GB" sz="900" b="1" i="1" u="sng" dirty="0"/>
              <a:t>Simon Spence, The Stone Roses: War and Peace</a:t>
            </a:r>
          </a:p>
          <a:p>
            <a:pPr>
              <a:spcAft>
                <a:spcPts val="600"/>
              </a:spcAft>
            </a:pPr>
            <a:r>
              <a:rPr lang="en-US" sz="900" b="0" i="0" dirty="0">
                <a:solidFill>
                  <a:srgbClr val="0F1111"/>
                </a:solidFill>
                <a:effectLst/>
                <a:latin typeface="Amazon Ember"/>
              </a:rPr>
              <a:t>From the Manchester backwaters to the worldwide 2012 tour, </a:t>
            </a:r>
            <a:r>
              <a:rPr lang="en-US" sz="900" b="0" i="1" dirty="0">
                <a:solidFill>
                  <a:srgbClr val="0F1111"/>
                </a:solidFill>
                <a:effectLst/>
                <a:latin typeface="Amazon Ember"/>
              </a:rPr>
              <a:t>War and Peace </a:t>
            </a:r>
            <a:r>
              <a:rPr lang="en-US" sz="900" b="0" i="0" dirty="0">
                <a:solidFill>
                  <a:srgbClr val="0F1111"/>
                </a:solidFill>
                <a:effectLst/>
                <a:latin typeface="Amazon Ember"/>
              </a:rPr>
              <a:t>lays bare the irresistible tale of the last of the great bands.</a:t>
            </a:r>
            <a:r>
              <a:rPr lang="en-US" sz="900" b="0" i="1" dirty="0">
                <a:solidFill>
                  <a:srgbClr val="0F1111"/>
                </a:solidFill>
                <a:effectLst/>
                <a:latin typeface="Amazon Ember"/>
              </a:rPr>
              <a:t> War and Peace</a:t>
            </a:r>
            <a:r>
              <a:rPr lang="en-US" sz="900" b="0" i="0" dirty="0">
                <a:solidFill>
                  <a:srgbClr val="0F1111"/>
                </a:solidFill>
                <a:effectLst/>
                <a:latin typeface="Amazon Ember"/>
              </a:rPr>
              <a:t> traces the band's genesis,. The Roses' legendary gigs culminated in the era-defining Spike Island show in 1990. </a:t>
            </a:r>
            <a:endParaRPr lang="en-GB" sz="900" b="1"/>
          </a:p>
        </p:txBody>
      </p:sp>
      <p:sp>
        <p:nvSpPr>
          <p:cNvPr id="29" name="TextBox 28">
            <a:extLst>
              <a:ext uri="{FF2B5EF4-FFF2-40B4-BE49-F238E27FC236}">
                <a16:creationId xmlns:a16="http://schemas.microsoft.com/office/drawing/2014/main" id="{6FB3B930-17A6-421B-A6F5-7A6C535A3979}"/>
              </a:ext>
            </a:extLst>
          </p:cNvPr>
          <p:cNvSpPr txBox="1"/>
          <p:nvPr/>
        </p:nvSpPr>
        <p:spPr>
          <a:xfrm>
            <a:off x="3076715" y="830157"/>
            <a:ext cx="1701651" cy="1846659"/>
          </a:xfrm>
          <a:prstGeom prst="rect">
            <a:avLst/>
          </a:prstGeom>
          <a:solidFill>
            <a:schemeClr val="bg2"/>
          </a:solidFill>
        </p:spPr>
        <p:txBody>
          <a:bodyPr wrap="square" rtlCol="0">
            <a:spAutoFit/>
          </a:bodyPr>
          <a:lstStyle/>
          <a:p>
            <a:pPr>
              <a:spcAft>
                <a:spcPts val="600"/>
              </a:spcAft>
            </a:pPr>
            <a:r>
              <a:rPr lang="en-GB" sz="1000" b="1" i="1" u="sng" dirty="0"/>
              <a:t>Nick Hornby, High Fidelity</a:t>
            </a:r>
          </a:p>
          <a:p>
            <a:pPr>
              <a:spcAft>
                <a:spcPts val="600"/>
              </a:spcAft>
            </a:pPr>
            <a:r>
              <a:rPr lang="en-US" sz="900" b="0" i="0" dirty="0">
                <a:solidFill>
                  <a:srgbClr val="202122"/>
                </a:solidFill>
                <a:effectLst/>
                <a:latin typeface="Calibri" panose="020F0502020204030204" pitchFamily="34" charset="0"/>
                <a:cs typeface="Calibri" panose="020F0502020204030204" pitchFamily="34" charset="0"/>
              </a:rPr>
              <a:t>Rob Fleming is a 35-year-old man who owns a record shop called Championship Vinyl. </a:t>
            </a:r>
            <a:r>
              <a:rPr lang="en-US" sz="900" dirty="0">
                <a:solidFill>
                  <a:srgbClr val="202122"/>
                </a:solidFill>
                <a:latin typeface="Calibri" panose="020F0502020204030204" pitchFamily="34" charset="0"/>
                <a:cs typeface="Calibri" panose="020F0502020204030204" pitchFamily="34" charset="0"/>
              </a:rPr>
              <a:t>H</a:t>
            </a:r>
            <a:r>
              <a:rPr lang="en-US" sz="900" b="0" i="0" dirty="0">
                <a:solidFill>
                  <a:srgbClr val="202122"/>
                </a:solidFill>
                <a:effectLst/>
                <a:latin typeface="Calibri" panose="020F0502020204030204" pitchFamily="34" charset="0"/>
                <a:cs typeface="Calibri" panose="020F0502020204030204" pitchFamily="34" charset="0"/>
              </a:rPr>
              <a:t>e's going through a crisis. At his record shop him  they spend their free moments discussing </a:t>
            </a:r>
            <a:r>
              <a:rPr lang="en-US" sz="900" b="0" i="0" dirty="0">
                <a:solidFill>
                  <a:srgbClr val="0645AD"/>
                </a:solidFill>
                <a:effectLst/>
                <a:latin typeface="Calibri" panose="020F0502020204030204" pitchFamily="34" charset="0"/>
                <a:cs typeface="Calibri" panose="020F0502020204030204" pitchFamily="34" charset="0"/>
              </a:rPr>
              <a:t> </a:t>
            </a:r>
            <a:r>
              <a:rPr lang="en-US" sz="900" b="0" i="0" dirty="0">
                <a:effectLst/>
                <a:latin typeface="Calibri" panose="020F0502020204030204" pitchFamily="34" charset="0"/>
                <a:cs typeface="Calibri" panose="020F0502020204030204" pitchFamily="34" charset="0"/>
              </a:rPr>
              <a:t>mixtapes</a:t>
            </a:r>
            <a:r>
              <a:rPr lang="en-US" sz="900" b="0" i="0" dirty="0">
                <a:solidFill>
                  <a:srgbClr val="0645AD"/>
                </a:solidFill>
                <a:effectLst/>
                <a:latin typeface="Calibri" panose="020F0502020204030204" pitchFamily="34" charset="0"/>
                <a:cs typeface="Calibri" panose="020F0502020204030204" pitchFamily="34" charset="0"/>
              </a:rPr>
              <a:t> </a:t>
            </a:r>
            <a:r>
              <a:rPr lang="en-US" sz="900" b="0" i="0" dirty="0">
                <a:solidFill>
                  <a:srgbClr val="202122"/>
                </a:solidFill>
                <a:effectLst/>
                <a:latin typeface="Calibri" panose="020F0502020204030204" pitchFamily="34" charset="0"/>
                <a:cs typeface="Calibri" panose="020F0502020204030204" pitchFamily="34" charset="0"/>
              </a:rPr>
              <a:t> and creating top five lists of anything that demonstrates their knowledge of music, movies, and pop culture.</a:t>
            </a:r>
            <a:endParaRPr lang="en-GB" sz="900" b="1" i="1" u="sng" dirty="0">
              <a:latin typeface="Calibri" panose="020F0502020204030204" pitchFamily="34" charset="0"/>
              <a:cs typeface="Calibri" panose="020F0502020204030204" pitchFamily="34" charset="0"/>
            </a:endParaRPr>
          </a:p>
        </p:txBody>
      </p:sp>
      <p:sp>
        <p:nvSpPr>
          <p:cNvPr id="30" name="TextBox 29">
            <a:extLst>
              <a:ext uri="{FF2B5EF4-FFF2-40B4-BE49-F238E27FC236}">
                <a16:creationId xmlns:a16="http://schemas.microsoft.com/office/drawing/2014/main" id="{6DC00BE9-039B-4A1E-8B05-B370DCDC9D20}"/>
              </a:ext>
            </a:extLst>
          </p:cNvPr>
          <p:cNvSpPr txBox="1"/>
          <p:nvPr/>
        </p:nvSpPr>
        <p:spPr>
          <a:xfrm>
            <a:off x="5970895" y="830156"/>
            <a:ext cx="1672967" cy="1862048"/>
          </a:xfrm>
          <a:prstGeom prst="rect">
            <a:avLst/>
          </a:prstGeom>
          <a:solidFill>
            <a:schemeClr val="bg2"/>
          </a:solidFill>
        </p:spPr>
        <p:txBody>
          <a:bodyPr wrap="square" rtlCol="0">
            <a:spAutoFit/>
          </a:bodyPr>
          <a:lstStyle/>
          <a:p>
            <a:pPr>
              <a:spcAft>
                <a:spcPts val="600"/>
              </a:spcAft>
            </a:pPr>
            <a:r>
              <a:rPr lang="en-GB" sz="1000" b="1" u="sng" dirty="0"/>
              <a:t>Roddy Doyle, </a:t>
            </a:r>
            <a:r>
              <a:rPr lang="en-GB" sz="1000" b="1" i="1" u="sng" dirty="0"/>
              <a:t>The Commitments</a:t>
            </a:r>
          </a:p>
          <a:p>
            <a:pPr>
              <a:spcAft>
                <a:spcPts val="600"/>
              </a:spcAft>
            </a:pPr>
            <a:r>
              <a:rPr lang="en-US" sz="1000" b="0" i="0" dirty="0">
                <a:solidFill>
                  <a:srgbClr val="202122"/>
                </a:solidFill>
                <a:effectLst/>
                <a:latin typeface="Calibri" panose="020F0502020204030204" pitchFamily="34" charset="0"/>
                <a:cs typeface="Calibri" panose="020F0502020204030204" pitchFamily="34" charset="0"/>
              </a:rPr>
              <a:t>Two friends — Derek Scully and "Outspan" Foster — get together to form a band, but soon </a:t>
            </a:r>
            <a:r>
              <a:rPr lang="en-US" sz="1000" b="0" i="0" dirty="0" err="1">
                <a:solidFill>
                  <a:srgbClr val="202122"/>
                </a:solidFill>
                <a:effectLst/>
                <a:latin typeface="Calibri" panose="020F0502020204030204" pitchFamily="34" charset="0"/>
                <a:cs typeface="Calibri" panose="020F0502020204030204" pitchFamily="34" charset="0"/>
              </a:rPr>
              <a:t>realise</a:t>
            </a:r>
            <a:r>
              <a:rPr lang="en-US" sz="1000" b="0" i="0" dirty="0">
                <a:solidFill>
                  <a:srgbClr val="202122"/>
                </a:solidFill>
                <a:effectLst/>
                <a:latin typeface="Calibri" panose="020F0502020204030204" pitchFamily="34" charset="0"/>
                <a:cs typeface="Calibri" panose="020F0502020204030204" pitchFamily="34" charset="0"/>
              </a:rPr>
              <a:t> that they don't know enough about the music business to get much further than their small </a:t>
            </a:r>
            <a:r>
              <a:rPr lang="en-US" sz="1000" b="0" i="0" dirty="0" err="1">
                <a:solidFill>
                  <a:srgbClr val="202122"/>
                </a:solidFill>
                <a:effectLst/>
                <a:latin typeface="Calibri" panose="020F0502020204030204" pitchFamily="34" charset="0"/>
                <a:cs typeface="Calibri" panose="020F0502020204030204" pitchFamily="34" charset="0"/>
              </a:rPr>
              <a:t>neighbourhood</a:t>
            </a:r>
            <a:r>
              <a:rPr lang="en-US" sz="1000" b="0" i="0" dirty="0">
                <a:solidFill>
                  <a:srgbClr val="202122"/>
                </a:solidFill>
                <a:effectLst/>
                <a:latin typeface="Calibri" panose="020F0502020204030204" pitchFamily="34" charset="0"/>
                <a:cs typeface="Calibri" panose="020F0502020204030204" pitchFamily="34" charset="0"/>
              </a:rPr>
              <a:t> in the Northside of Dublin</a:t>
            </a:r>
            <a:r>
              <a:rPr lang="en-US" sz="1000" b="0" i="0" dirty="0">
                <a:solidFill>
                  <a:srgbClr val="202122"/>
                </a:solidFill>
                <a:effectLst/>
                <a:latin typeface="Arial" panose="020B0604020202020204" pitchFamily="34" charset="0"/>
              </a:rPr>
              <a:t>. </a:t>
            </a:r>
            <a:endParaRPr lang="en-GB" sz="1000" b="1" i="1" u="sng" dirty="0"/>
          </a:p>
        </p:txBody>
      </p:sp>
      <p:sp>
        <p:nvSpPr>
          <p:cNvPr id="34" name="TextBox 33">
            <a:extLst>
              <a:ext uri="{FF2B5EF4-FFF2-40B4-BE49-F238E27FC236}">
                <a16:creationId xmlns:a16="http://schemas.microsoft.com/office/drawing/2014/main" id="{E0BE4ACF-5E06-41C5-B7A7-0545821CE31F}"/>
              </a:ext>
            </a:extLst>
          </p:cNvPr>
          <p:cNvSpPr txBox="1"/>
          <p:nvPr/>
        </p:nvSpPr>
        <p:spPr>
          <a:xfrm>
            <a:off x="5935134" y="2791198"/>
            <a:ext cx="1737418" cy="1862048"/>
          </a:xfrm>
          <a:prstGeom prst="rect">
            <a:avLst/>
          </a:prstGeom>
          <a:solidFill>
            <a:schemeClr val="bg2"/>
          </a:solidFill>
        </p:spPr>
        <p:txBody>
          <a:bodyPr wrap="square" rtlCol="0">
            <a:spAutoFit/>
          </a:bodyPr>
          <a:lstStyle/>
          <a:p>
            <a:pPr>
              <a:spcAft>
                <a:spcPts val="600"/>
              </a:spcAft>
            </a:pPr>
            <a:r>
              <a:rPr lang="en-GB" sz="1000" b="1" i="1" u="sng" dirty="0"/>
              <a:t>Michael Chabon, Telegraph Avenue.</a:t>
            </a:r>
          </a:p>
          <a:p>
            <a:pPr>
              <a:spcAft>
                <a:spcPts val="600"/>
              </a:spcAft>
            </a:pPr>
            <a:r>
              <a:rPr lang="en-US" sz="900" b="0" i="0" dirty="0">
                <a:effectLst/>
              </a:rPr>
              <a:t>Best friends, bandmates and second-hand record store co-owners </a:t>
            </a:r>
            <a:r>
              <a:rPr lang="en-US" sz="900" b="0" i="0" dirty="0" err="1">
                <a:effectLst/>
              </a:rPr>
              <a:t>Archy</a:t>
            </a:r>
            <a:r>
              <a:rPr lang="en-US" sz="900" b="0" i="0" dirty="0">
                <a:effectLst/>
              </a:rPr>
              <a:t> and Nat face tough times when a new megastore threatens their independent business. This epic American novel tells the stories of two families and their struggles in a multicultural community, to a vibrant soul-jazz beat.</a:t>
            </a:r>
            <a:endParaRPr lang="en-GB" sz="900" b="1" i="1" u="sng" dirty="0"/>
          </a:p>
        </p:txBody>
      </p:sp>
      <p:sp>
        <p:nvSpPr>
          <p:cNvPr id="36" name="TextBox 35">
            <a:extLst>
              <a:ext uri="{FF2B5EF4-FFF2-40B4-BE49-F238E27FC236}">
                <a16:creationId xmlns:a16="http://schemas.microsoft.com/office/drawing/2014/main" id="{12E12D07-AE17-4231-9D4A-6CC40D364055}"/>
              </a:ext>
            </a:extLst>
          </p:cNvPr>
          <p:cNvSpPr txBox="1"/>
          <p:nvPr/>
        </p:nvSpPr>
        <p:spPr>
          <a:xfrm>
            <a:off x="8752314" y="2775810"/>
            <a:ext cx="1717913" cy="1877437"/>
          </a:xfrm>
          <a:prstGeom prst="rect">
            <a:avLst/>
          </a:prstGeom>
          <a:solidFill>
            <a:schemeClr val="bg2"/>
          </a:solidFill>
        </p:spPr>
        <p:txBody>
          <a:bodyPr wrap="square" rtlCol="0">
            <a:spAutoFit/>
          </a:bodyPr>
          <a:lstStyle/>
          <a:p>
            <a:pPr>
              <a:spcAft>
                <a:spcPts val="600"/>
              </a:spcAft>
            </a:pPr>
            <a:r>
              <a:rPr lang="en-GB" sz="1000" b="1" u="sng"/>
              <a:t>Mark Haddon, </a:t>
            </a:r>
            <a:r>
              <a:rPr lang="en-GB" sz="1000" b="1" u="sng" dirty="0"/>
              <a:t>The Curious Incident of the Dog in the Night-Time</a:t>
            </a:r>
          </a:p>
          <a:p>
            <a:pPr>
              <a:spcAft>
                <a:spcPts val="600"/>
              </a:spcAft>
            </a:pPr>
            <a:r>
              <a:rPr lang="en-US" sz="900" b="0" i="0" dirty="0">
                <a:effectLst/>
              </a:rPr>
              <a:t>Christopher is fifteen and has Asperger's Syndrome. He hates the </a:t>
            </a:r>
            <a:r>
              <a:rPr lang="en-US" sz="900" b="0" i="0" dirty="0" err="1">
                <a:effectLst/>
              </a:rPr>
              <a:t>colours</a:t>
            </a:r>
            <a:r>
              <a:rPr lang="en-US" sz="900" b="0" i="0" dirty="0">
                <a:effectLst/>
              </a:rPr>
              <a:t> yellow and brown. He has never gone further than the end of the road on his own, but when he finds a </a:t>
            </a:r>
            <a:r>
              <a:rPr lang="en-US" sz="900" b="0" i="0" dirty="0" err="1">
                <a:effectLst/>
              </a:rPr>
              <a:t>neighbour's</a:t>
            </a:r>
            <a:r>
              <a:rPr lang="en-US" sz="900" b="0" i="0" dirty="0">
                <a:effectLst/>
              </a:rPr>
              <a:t> dog murdered he sets out on a terrifying journey which will turn his whole world upside down.</a:t>
            </a:r>
            <a:endParaRPr lang="en-GB" sz="900" b="1" i="1" u="sng" dirty="0"/>
          </a:p>
        </p:txBody>
      </p:sp>
      <p:sp>
        <p:nvSpPr>
          <p:cNvPr id="37" name="TextBox 36">
            <a:extLst>
              <a:ext uri="{FF2B5EF4-FFF2-40B4-BE49-F238E27FC236}">
                <a16:creationId xmlns:a16="http://schemas.microsoft.com/office/drawing/2014/main" id="{DE89D7B6-21DF-4709-AE02-A333B11CADA5}"/>
              </a:ext>
            </a:extLst>
          </p:cNvPr>
          <p:cNvSpPr txBox="1"/>
          <p:nvPr/>
        </p:nvSpPr>
        <p:spPr>
          <a:xfrm>
            <a:off x="3076716" y="2791198"/>
            <a:ext cx="1672967" cy="1708160"/>
          </a:xfrm>
          <a:prstGeom prst="rect">
            <a:avLst/>
          </a:prstGeom>
          <a:solidFill>
            <a:schemeClr val="bg2"/>
          </a:solidFill>
        </p:spPr>
        <p:txBody>
          <a:bodyPr wrap="square" rtlCol="0">
            <a:spAutoFit/>
          </a:bodyPr>
          <a:lstStyle/>
          <a:p>
            <a:pPr>
              <a:spcAft>
                <a:spcPts val="600"/>
              </a:spcAft>
            </a:pPr>
            <a:r>
              <a:rPr lang="en-GB" sz="1000" b="1" u="sng" dirty="0"/>
              <a:t>Jenifer Egan, </a:t>
            </a:r>
            <a:r>
              <a:rPr lang="en-GB" sz="1000" b="1" i="1" u="sng" dirty="0"/>
              <a:t>A Visit from the Goon Squad</a:t>
            </a:r>
          </a:p>
          <a:p>
            <a:pPr>
              <a:spcAft>
                <a:spcPts val="600"/>
              </a:spcAft>
            </a:pPr>
            <a:r>
              <a:rPr lang="en-US" sz="1000" b="0" i="0" dirty="0">
                <a:effectLst/>
              </a:rPr>
              <a:t>A series of interlocking stories tell the tale of ageing former punk rocker-turned-record executive, Bennie Salazar, and Sasha, the troubled young woman who works for him. </a:t>
            </a:r>
            <a:r>
              <a:rPr lang="en-US" sz="1000" dirty="0"/>
              <a:t>A</a:t>
            </a:r>
            <a:r>
              <a:rPr lang="en-US" sz="1000" b="0" i="0" dirty="0">
                <a:effectLst/>
              </a:rPr>
              <a:t> truly rollicking read!</a:t>
            </a:r>
            <a:endParaRPr lang="en-GB" sz="1000" b="1" i="1" u="sng" dirty="0"/>
          </a:p>
        </p:txBody>
      </p:sp>
      <p:sp>
        <p:nvSpPr>
          <p:cNvPr id="50" name="TextBox 49">
            <a:extLst>
              <a:ext uri="{FF2B5EF4-FFF2-40B4-BE49-F238E27FC236}">
                <a16:creationId xmlns:a16="http://schemas.microsoft.com/office/drawing/2014/main" id="{CFF09C4A-6A5B-4454-AAA5-D6564859BCBB}"/>
              </a:ext>
            </a:extLst>
          </p:cNvPr>
          <p:cNvSpPr txBox="1"/>
          <p:nvPr/>
        </p:nvSpPr>
        <p:spPr>
          <a:xfrm>
            <a:off x="5872870" y="4755191"/>
            <a:ext cx="1808544" cy="1554272"/>
          </a:xfrm>
          <a:prstGeom prst="rect">
            <a:avLst/>
          </a:prstGeom>
          <a:solidFill>
            <a:schemeClr val="bg2"/>
          </a:solidFill>
        </p:spPr>
        <p:txBody>
          <a:bodyPr wrap="square" rtlCol="0">
            <a:spAutoFit/>
          </a:bodyPr>
          <a:lstStyle/>
          <a:p>
            <a:pPr>
              <a:spcAft>
                <a:spcPts val="600"/>
              </a:spcAft>
            </a:pPr>
            <a:r>
              <a:rPr lang="en-GB" sz="1000" b="1" i="1" u="sng" dirty="0"/>
              <a:t>Val Emmich, Dear Evan Hansen</a:t>
            </a:r>
          </a:p>
          <a:p>
            <a:pPr>
              <a:spcAft>
                <a:spcPts val="600"/>
              </a:spcAft>
            </a:pPr>
            <a:r>
              <a:rPr lang="en-US" sz="1000" b="0" i="0" dirty="0">
                <a:solidFill>
                  <a:srgbClr val="000000"/>
                </a:solidFill>
                <a:effectLst/>
              </a:rPr>
              <a:t>When a letter that was never meant to be seen draws high school senior Evan Hansen into the Murphy family's grief over the loss of their son, he is given the chance of a lifetime: </a:t>
            </a:r>
            <a:r>
              <a:rPr lang="en-US" sz="1000" b="0" i="1" dirty="0">
                <a:solidFill>
                  <a:srgbClr val="000000"/>
                </a:solidFill>
                <a:effectLst/>
              </a:rPr>
              <a:t>to belong.</a:t>
            </a:r>
            <a:endParaRPr lang="en-GB" sz="1000" b="1" i="1" u="sng" dirty="0"/>
          </a:p>
        </p:txBody>
      </p:sp>
      <p:pic>
        <p:nvPicPr>
          <p:cNvPr id="3" name="Picture 2">
            <a:extLst>
              <a:ext uri="{FF2B5EF4-FFF2-40B4-BE49-F238E27FC236}">
                <a16:creationId xmlns:a16="http://schemas.microsoft.com/office/drawing/2014/main" id="{B6C00FB7-E76A-4D1D-8146-981ABE7FD882}"/>
              </a:ext>
            </a:extLst>
          </p:cNvPr>
          <p:cNvPicPr>
            <a:picLocks noChangeAspect="1"/>
          </p:cNvPicPr>
          <p:nvPr/>
        </p:nvPicPr>
        <p:blipFill>
          <a:blip r:embed="rId2"/>
          <a:stretch>
            <a:fillRect/>
          </a:stretch>
        </p:blipFill>
        <p:spPr>
          <a:xfrm>
            <a:off x="1961773" y="869869"/>
            <a:ext cx="1114908" cy="1727501"/>
          </a:xfrm>
          <a:prstGeom prst="rect">
            <a:avLst/>
          </a:prstGeom>
        </p:spPr>
      </p:pic>
      <p:pic>
        <p:nvPicPr>
          <p:cNvPr id="6" name="Picture 5">
            <a:extLst>
              <a:ext uri="{FF2B5EF4-FFF2-40B4-BE49-F238E27FC236}">
                <a16:creationId xmlns:a16="http://schemas.microsoft.com/office/drawing/2014/main" id="{D6D6730E-A3C2-4203-BC3B-7F9678EEF593}"/>
              </a:ext>
            </a:extLst>
          </p:cNvPr>
          <p:cNvPicPr>
            <a:picLocks noChangeAspect="1"/>
          </p:cNvPicPr>
          <p:nvPr/>
        </p:nvPicPr>
        <p:blipFill>
          <a:blip r:embed="rId3"/>
          <a:stretch>
            <a:fillRect/>
          </a:stretch>
        </p:blipFill>
        <p:spPr>
          <a:xfrm>
            <a:off x="4843033" y="874507"/>
            <a:ext cx="1127828" cy="1722862"/>
          </a:xfrm>
          <a:prstGeom prst="rect">
            <a:avLst/>
          </a:prstGeom>
        </p:spPr>
      </p:pic>
      <p:pic>
        <p:nvPicPr>
          <p:cNvPr id="2" name="Picture 1">
            <a:extLst>
              <a:ext uri="{FF2B5EF4-FFF2-40B4-BE49-F238E27FC236}">
                <a16:creationId xmlns:a16="http://schemas.microsoft.com/office/drawing/2014/main" id="{61796B28-DA42-4283-80EC-F2064E91A847}"/>
              </a:ext>
            </a:extLst>
          </p:cNvPr>
          <p:cNvPicPr>
            <a:picLocks noChangeAspect="1"/>
          </p:cNvPicPr>
          <p:nvPr/>
        </p:nvPicPr>
        <p:blipFill>
          <a:blip r:embed="rId4"/>
          <a:stretch>
            <a:fillRect/>
          </a:stretch>
        </p:blipFill>
        <p:spPr>
          <a:xfrm>
            <a:off x="7644865" y="871073"/>
            <a:ext cx="1154083" cy="1708160"/>
          </a:xfrm>
          <a:prstGeom prst="rect">
            <a:avLst/>
          </a:prstGeom>
        </p:spPr>
      </p:pic>
      <p:pic>
        <p:nvPicPr>
          <p:cNvPr id="8" name="Picture 7">
            <a:extLst>
              <a:ext uri="{FF2B5EF4-FFF2-40B4-BE49-F238E27FC236}">
                <a16:creationId xmlns:a16="http://schemas.microsoft.com/office/drawing/2014/main" id="{6176047B-872D-4300-A8BD-066B59A13126}"/>
              </a:ext>
            </a:extLst>
          </p:cNvPr>
          <p:cNvPicPr>
            <a:picLocks noChangeAspect="1"/>
          </p:cNvPicPr>
          <p:nvPr/>
        </p:nvPicPr>
        <p:blipFill>
          <a:blip r:embed="rId5"/>
          <a:stretch>
            <a:fillRect/>
          </a:stretch>
        </p:blipFill>
        <p:spPr>
          <a:xfrm>
            <a:off x="4819341" y="4821134"/>
            <a:ext cx="1030747" cy="1669005"/>
          </a:xfrm>
          <a:prstGeom prst="rect">
            <a:avLst/>
          </a:prstGeom>
        </p:spPr>
      </p:pic>
      <p:pic>
        <p:nvPicPr>
          <p:cNvPr id="9" name="Picture 8">
            <a:extLst>
              <a:ext uri="{FF2B5EF4-FFF2-40B4-BE49-F238E27FC236}">
                <a16:creationId xmlns:a16="http://schemas.microsoft.com/office/drawing/2014/main" id="{72FCC988-7A97-41B8-9CD8-EB2C1D66676E}"/>
              </a:ext>
            </a:extLst>
          </p:cNvPr>
          <p:cNvPicPr>
            <a:picLocks noChangeAspect="1"/>
          </p:cNvPicPr>
          <p:nvPr/>
        </p:nvPicPr>
        <p:blipFill>
          <a:blip r:embed="rId6"/>
          <a:stretch>
            <a:fillRect/>
          </a:stretch>
        </p:blipFill>
        <p:spPr>
          <a:xfrm>
            <a:off x="7665882" y="4810840"/>
            <a:ext cx="1124861" cy="1679298"/>
          </a:xfrm>
          <a:prstGeom prst="rect">
            <a:avLst/>
          </a:prstGeom>
        </p:spPr>
      </p:pic>
      <p:pic>
        <p:nvPicPr>
          <p:cNvPr id="10" name="Picture 9">
            <a:extLst>
              <a:ext uri="{FF2B5EF4-FFF2-40B4-BE49-F238E27FC236}">
                <a16:creationId xmlns:a16="http://schemas.microsoft.com/office/drawing/2014/main" id="{A45D66FD-361B-47BA-8604-04F4D875CDAA}"/>
              </a:ext>
            </a:extLst>
          </p:cNvPr>
          <p:cNvPicPr>
            <a:picLocks noChangeAspect="1"/>
          </p:cNvPicPr>
          <p:nvPr/>
        </p:nvPicPr>
        <p:blipFill>
          <a:blip r:embed="rId7"/>
          <a:stretch>
            <a:fillRect/>
          </a:stretch>
        </p:blipFill>
        <p:spPr>
          <a:xfrm>
            <a:off x="1873112" y="4790570"/>
            <a:ext cx="1136051" cy="1699568"/>
          </a:xfrm>
          <a:prstGeom prst="rect">
            <a:avLst/>
          </a:prstGeom>
        </p:spPr>
      </p:pic>
      <p:pic>
        <p:nvPicPr>
          <p:cNvPr id="13" name="Picture 12">
            <a:extLst>
              <a:ext uri="{FF2B5EF4-FFF2-40B4-BE49-F238E27FC236}">
                <a16:creationId xmlns:a16="http://schemas.microsoft.com/office/drawing/2014/main" id="{30EC99DC-5FD9-493C-8477-2D2B46150408}"/>
              </a:ext>
            </a:extLst>
          </p:cNvPr>
          <p:cNvPicPr>
            <a:picLocks noChangeAspect="1"/>
          </p:cNvPicPr>
          <p:nvPr/>
        </p:nvPicPr>
        <p:blipFill>
          <a:blip r:embed="rId8"/>
          <a:stretch>
            <a:fillRect/>
          </a:stretch>
        </p:blipFill>
        <p:spPr>
          <a:xfrm>
            <a:off x="4792461" y="2832291"/>
            <a:ext cx="1173900" cy="1771522"/>
          </a:xfrm>
          <a:prstGeom prst="rect">
            <a:avLst/>
          </a:prstGeom>
        </p:spPr>
      </p:pic>
      <p:pic>
        <p:nvPicPr>
          <p:cNvPr id="14" name="Picture 13">
            <a:extLst>
              <a:ext uri="{FF2B5EF4-FFF2-40B4-BE49-F238E27FC236}">
                <a16:creationId xmlns:a16="http://schemas.microsoft.com/office/drawing/2014/main" id="{EFAA3161-8811-4495-AF76-CC49C1062C82}"/>
              </a:ext>
            </a:extLst>
          </p:cNvPr>
          <p:cNvPicPr>
            <a:picLocks noChangeAspect="1"/>
          </p:cNvPicPr>
          <p:nvPr/>
        </p:nvPicPr>
        <p:blipFill>
          <a:blip r:embed="rId9"/>
          <a:stretch>
            <a:fillRect/>
          </a:stretch>
        </p:blipFill>
        <p:spPr>
          <a:xfrm>
            <a:off x="1940631" y="2846744"/>
            <a:ext cx="1164333" cy="1740677"/>
          </a:xfrm>
          <a:prstGeom prst="rect">
            <a:avLst/>
          </a:prstGeom>
        </p:spPr>
      </p:pic>
      <p:pic>
        <p:nvPicPr>
          <p:cNvPr id="15" name="Picture 14">
            <a:extLst>
              <a:ext uri="{FF2B5EF4-FFF2-40B4-BE49-F238E27FC236}">
                <a16:creationId xmlns:a16="http://schemas.microsoft.com/office/drawing/2014/main" id="{B3A2700A-954D-460B-86CB-411DC6A87703}"/>
              </a:ext>
            </a:extLst>
          </p:cNvPr>
          <p:cNvPicPr>
            <a:picLocks noChangeAspect="1"/>
          </p:cNvPicPr>
          <p:nvPr/>
        </p:nvPicPr>
        <p:blipFill>
          <a:blip r:embed="rId10"/>
          <a:stretch>
            <a:fillRect/>
          </a:stretch>
        </p:blipFill>
        <p:spPr>
          <a:xfrm>
            <a:off x="7666291" y="2814738"/>
            <a:ext cx="1108129" cy="1784564"/>
          </a:xfrm>
          <a:prstGeom prst="rect">
            <a:avLst/>
          </a:prstGeom>
        </p:spPr>
      </p:pic>
      <p:pic>
        <p:nvPicPr>
          <p:cNvPr id="17" name="Picture 16" descr="Sybil Andrews Academy | Sybil Andrews Academy">
            <a:extLst>
              <a:ext uri="{FF2B5EF4-FFF2-40B4-BE49-F238E27FC236}">
                <a16:creationId xmlns:a16="http://schemas.microsoft.com/office/drawing/2014/main" id="{2B7799BE-AFE3-47C6-4B7F-3660749284BB}"/>
              </a:ext>
            </a:extLst>
          </p:cNvPr>
          <p:cNvPicPr>
            <a:picLocks noChangeAspect="1"/>
          </p:cNvPicPr>
          <p:nvPr/>
        </p:nvPicPr>
        <p:blipFill>
          <a:blip r:embed="rId11"/>
          <a:stretch>
            <a:fillRect/>
          </a:stretch>
        </p:blipFill>
        <p:spPr>
          <a:xfrm>
            <a:off x="119270" y="96431"/>
            <a:ext cx="1252331" cy="878355"/>
          </a:xfrm>
          <a:prstGeom prst="rect">
            <a:avLst/>
          </a:prstGeom>
        </p:spPr>
      </p:pic>
      <p:pic>
        <p:nvPicPr>
          <p:cNvPr id="18" name="Picture 17" descr="Black love tree with heart leaves. hand draw Valentine tree silhouette clip  art isolated on white background, illustration 46557803 Vector Art at  Vecteezy">
            <a:extLst>
              <a:ext uri="{FF2B5EF4-FFF2-40B4-BE49-F238E27FC236}">
                <a16:creationId xmlns:a16="http://schemas.microsoft.com/office/drawing/2014/main" id="{A707AE42-876C-9771-280B-8E9B22882FAD}"/>
              </a:ext>
            </a:extLst>
          </p:cNvPr>
          <p:cNvPicPr>
            <a:picLocks noChangeAspect="1"/>
          </p:cNvPicPr>
          <p:nvPr/>
        </p:nvPicPr>
        <p:blipFill>
          <a:blip r:embed="rId12"/>
          <a:srcRect l="28042" t="-335" r="-529" b="-794"/>
          <a:stretch>
            <a:fillRect/>
          </a:stretch>
        </p:blipFill>
        <p:spPr>
          <a:xfrm>
            <a:off x="10833903" y="85632"/>
            <a:ext cx="1007337" cy="885723"/>
          </a:xfrm>
          <a:prstGeom prst="rect">
            <a:avLst/>
          </a:prstGeom>
        </p:spPr>
      </p:pic>
    </p:spTree>
    <p:extLst>
      <p:ext uri="{BB962C8B-B14F-4D97-AF65-F5344CB8AC3E}">
        <p14:creationId xmlns:p14="http://schemas.microsoft.com/office/powerpoint/2010/main" val="12628828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120</cp:revision>
  <dcterms:created xsi:type="dcterms:W3CDTF">2026-02-10T06:22:35Z</dcterms:created>
  <dcterms:modified xsi:type="dcterms:W3CDTF">2026-02-10T06:41:21Z</dcterms:modified>
</cp:coreProperties>
</file>